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56" r:id="rId2"/>
    <p:sldId id="257" r:id="rId3"/>
    <p:sldId id="312" r:id="rId4"/>
    <p:sldId id="313" r:id="rId5"/>
    <p:sldId id="314" r:id="rId6"/>
    <p:sldId id="304" r:id="rId7"/>
    <p:sldId id="286"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Lst>
  <p:sldSz cx="12192000" cy="6858000"/>
  <p:notesSz cx="6858000" cy="9144000"/>
  <p:embeddedFontLst>
    <p:embeddedFont>
      <p:font typeface="Mulish ExtraBold"/>
      <p:bold r:id="rId34"/>
      <p:boldItalic r:id="rId35"/>
    </p:embeddedFont>
    <p:embeddedFont>
      <p:font typeface="Calibri" panose="020F0502020204030204" pitchFamily="34" charset="0"/>
      <p:regular r:id="rId36"/>
      <p:bold r:id="rId37"/>
      <p:italic r:id="rId38"/>
      <p:boldItalic r:id="rId39"/>
    </p:embeddedFont>
    <p:embeddedFont>
      <p:font typeface="Mulish Light"/>
      <p:regular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56" autoAdjust="0"/>
    <p:restoredTop sz="88875" autoAdjust="0"/>
  </p:normalViewPr>
  <p:slideViewPr>
    <p:cSldViewPr>
      <p:cViewPr varScale="1">
        <p:scale>
          <a:sx n="65" d="100"/>
          <a:sy n="65" d="100"/>
        </p:scale>
        <p:origin x="1308" y="7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3482-A5A5-483D-9AC9-18DF8BB12217}"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D2D79-2C32-4641-9051-582DF8DE995C}" type="slidenum">
              <a:rPr lang="en-US" smtClean="0"/>
              <a:t>‹#›</a:t>
            </a:fld>
            <a:endParaRPr lang="en-US"/>
          </a:p>
        </p:txBody>
      </p:sp>
    </p:spTree>
    <p:extLst>
      <p:ext uri="{BB962C8B-B14F-4D97-AF65-F5344CB8AC3E}">
        <p14:creationId xmlns:p14="http://schemas.microsoft.com/office/powerpoint/2010/main" val="128375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the back placeholder</a:t>
            </a:r>
            <a:endParaRPr lang="en-US"/>
          </a:p>
        </p:txBody>
      </p:sp>
      <p:sp>
        <p:nvSpPr>
          <p:cNvPr id="4" name="Slide Number Placeholder 3"/>
          <p:cNvSpPr>
            <a:spLocks noGrp="1"/>
          </p:cNvSpPr>
          <p:nvPr>
            <p:ph type="sldNum" sz="quarter" idx="5"/>
          </p:nvPr>
        </p:nvSpPr>
        <p:spPr/>
        <p:txBody>
          <a:bodyPr/>
          <a:lstStyle/>
          <a:p>
            <a:fld id="{4B8D2D79-2C32-4641-9051-582DF8DE995C}" type="slidenum">
              <a:rPr lang="en-US" smtClean="0"/>
              <a:t>1</a:t>
            </a:fld>
            <a:endParaRPr lang="en-US"/>
          </a:p>
        </p:txBody>
      </p:sp>
    </p:spTree>
    <p:extLst>
      <p:ext uri="{BB962C8B-B14F-4D97-AF65-F5344CB8AC3E}">
        <p14:creationId xmlns:p14="http://schemas.microsoft.com/office/powerpoint/2010/main" val="21073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10</a:t>
            </a:fld>
            <a:endParaRPr lang="en-US"/>
          </a:p>
        </p:txBody>
      </p:sp>
    </p:spTree>
    <p:extLst>
      <p:ext uri="{BB962C8B-B14F-4D97-AF65-F5344CB8AC3E}">
        <p14:creationId xmlns:p14="http://schemas.microsoft.com/office/powerpoint/2010/main" val="2181577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11</a:t>
            </a:fld>
            <a:endParaRPr lang="en-US"/>
          </a:p>
        </p:txBody>
      </p:sp>
    </p:spTree>
    <p:extLst>
      <p:ext uri="{BB962C8B-B14F-4D97-AF65-F5344CB8AC3E}">
        <p14:creationId xmlns:p14="http://schemas.microsoft.com/office/powerpoint/2010/main" val="224884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12</a:t>
            </a:fld>
            <a:endParaRPr lang="en-US"/>
          </a:p>
        </p:txBody>
      </p:sp>
    </p:spTree>
    <p:extLst>
      <p:ext uri="{BB962C8B-B14F-4D97-AF65-F5344CB8AC3E}">
        <p14:creationId xmlns:p14="http://schemas.microsoft.com/office/powerpoint/2010/main" val="420443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13</a:t>
            </a:fld>
            <a:endParaRPr lang="en-US"/>
          </a:p>
        </p:txBody>
      </p:sp>
    </p:spTree>
    <p:extLst>
      <p:ext uri="{BB962C8B-B14F-4D97-AF65-F5344CB8AC3E}">
        <p14:creationId xmlns:p14="http://schemas.microsoft.com/office/powerpoint/2010/main" val="318786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14</a:t>
            </a:fld>
            <a:endParaRPr lang="en-US"/>
          </a:p>
        </p:txBody>
      </p:sp>
    </p:spTree>
    <p:extLst>
      <p:ext uri="{BB962C8B-B14F-4D97-AF65-F5344CB8AC3E}">
        <p14:creationId xmlns:p14="http://schemas.microsoft.com/office/powerpoint/2010/main" val="1993488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15</a:t>
            </a:fld>
            <a:endParaRPr lang="en-US"/>
          </a:p>
        </p:txBody>
      </p:sp>
    </p:spTree>
    <p:extLst>
      <p:ext uri="{BB962C8B-B14F-4D97-AF65-F5344CB8AC3E}">
        <p14:creationId xmlns:p14="http://schemas.microsoft.com/office/powerpoint/2010/main" val="1434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16</a:t>
            </a:fld>
            <a:endParaRPr lang="en-US"/>
          </a:p>
        </p:txBody>
      </p:sp>
    </p:spTree>
    <p:extLst>
      <p:ext uri="{BB962C8B-B14F-4D97-AF65-F5344CB8AC3E}">
        <p14:creationId xmlns:p14="http://schemas.microsoft.com/office/powerpoint/2010/main" val="365080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17</a:t>
            </a:fld>
            <a:endParaRPr lang="en-US"/>
          </a:p>
        </p:txBody>
      </p:sp>
    </p:spTree>
    <p:extLst>
      <p:ext uri="{BB962C8B-B14F-4D97-AF65-F5344CB8AC3E}">
        <p14:creationId xmlns:p14="http://schemas.microsoft.com/office/powerpoint/2010/main" val="302636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18</a:t>
            </a:fld>
            <a:endParaRPr lang="en-US"/>
          </a:p>
        </p:txBody>
      </p:sp>
    </p:spTree>
    <p:extLst>
      <p:ext uri="{BB962C8B-B14F-4D97-AF65-F5344CB8AC3E}">
        <p14:creationId xmlns:p14="http://schemas.microsoft.com/office/powerpoint/2010/main" val="3693201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19</a:t>
            </a:fld>
            <a:endParaRPr lang="en-US"/>
          </a:p>
        </p:txBody>
      </p:sp>
    </p:spTree>
    <p:extLst>
      <p:ext uri="{BB962C8B-B14F-4D97-AF65-F5344CB8AC3E}">
        <p14:creationId xmlns:p14="http://schemas.microsoft.com/office/powerpoint/2010/main" val="238786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a:t>
            </a:fld>
            <a:endParaRPr lang="en-US"/>
          </a:p>
        </p:txBody>
      </p:sp>
    </p:spTree>
    <p:extLst>
      <p:ext uri="{BB962C8B-B14F-4D97-AF65-F5344CB8AC3E}">
        <p14:creationId xmlns:p14="http://schemas.microsoft.com/office/powerpoint/2010/main" val="4109368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20</a:t>
            </a:fld>
            <a:endParaRPr lang="en-US"/>
          </a:p>
        </p:txBody>
      </p:sp>
    </p:spTree>
    <p:extLst>
      <p:ext uri="{BB962C8B-B14F-4D97-AF65-F5344CB8AC3E}">
        <p14:creationId xmlns:p14="http://schemas.microsoft.com/office/powerpoint/2010/main" val="400409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21</a:t>
            </a:fld>
            <a:endParaRPr lang="en-US"/>
          </a:p>
        </p:txBody>
      </p:sp>
    </p:spTree>
    <p:extLst>
      <p:ext uri="{BB962C8B-B14F-4D97-AF65-F5344CB8AC3E}">
        <p14:creationId xmlns:p14="http://schemas.microsoft.com/office/powerpoint/2010/main" val="263163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22</a:t>
            </a:fld>
            <a:endParaRPr lang="en-US"/>
          </a:p>
        </p:txBody>
      </p:sp>
    </p:spTree>
    <p:extLst>
      <p:ext uri="{BB962C8B-B14F-4D97-AF65-F5344CB8AC3E}">
        <p14:creationId xmlns:p14="http://schemas.microsoft.com/office/powerpoint/2010/main" val="182151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23</a:t>
            </a:fld>
            <a:endParaRPr lang="en-US"/>
          </a:p>
        </p:txBody>
      </p:sp>
    </p:spTree>
    <p:extLst>
      <p:ext uri="{BB962C8B-B14F-4D97-AF65-F5344CB8AC3E}">
        <p14:creationId xmlns:p14="http://schemas.microsoft.com/office/powerpoint/2010/main" val="339391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24</a:t>
            </a:fld>
            <a:endParaRPr lang="en-US"/>
          </a:p>
        </p:txBody>
      </p:sp>
    </p:spTree>
    <p:extLst>
      <p:ext uri="{BB962C8B-B14F-4D97-AF65-F5344CB8AC3E}">
        <p14:creationId xmlns:p14="http://schemas.microsoft.com/office/powerpoint/2010/main" val="442200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25</a:t>
            </a:fld>
            <a:endParaRPr lang="en-US"/>
          </a:p>
        </p:txBody>
      </p:sp>
    </p:spTree>
    <p:extLst>
      <p:ext uri="{BB962C8B-B14F-4D97-AF65-F5344CB8AC3E}">
        <p14:creationId xmlns:p14="http://schemas.microsoft.com/office/powerpoint/2010/main" val="3041991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26</a:t>
            </a:fld>
            <a:endParaRPr lang="en-US"/>
          </a:p>
        </p:txBody>
      </p:sp>
    </p:spTree>
    <p:extLst>
      <p:ext uri="{BB962C8B-B14F-4D97-AF65-F5344CB8AC3E}">
        <p14:creationId xmlns:p14="http://schemas.microsoft.com/office/powerpoint/2010/main" val="140765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27</a:t>
            </a:fld>
            <a:endParaRPr lang="en-US"/>
          </a:p>
        </p:txBody>
      </p:sp>
    </p:spTree>
    <p:extLst>
      <p:ext uri="{BB962C8B-B14F-4D97-AF65-F5344CB8AC3E}">
        <p14:creationId xmlns:p14="http://schemas.microsoft.com/office/powerpoint/2010/main" val="3617246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28</a:t>
            </a:fld>
            <a:endParaRPr lang="en-US"/>
          </a:p>
        </p:txBody>
      </p:sp>
    </p:spTree>
    <p:extLst>
      <p:ext uri="{BB962C8B-B14F-4D97-AF65-F5344CB8AC3E}">
        <p14:creationId xmlns:p14="http://schemas.microsoft.com/office/powerpoint/2010/main" val="2588407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29</a:t>
            </a:fld>
            <a:endParaRPr lang="en-US"/>
          </a:p>
        </p:txBody>
      </p:sp>
    </p:spTree>
    <p:extLst>
      <p:ext uri="{BB962C8B-B14F-4D97-AF65-F5344CB8AC3E}">
        <p14:creationId xmlns:p14="http://schemas.microsoft.com/office/powerpoint/2010/main" val="151084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a:t>
            </a:fld>
            <a:endParaRPr lang="en-US"/>
          </a:p>
        </p:txBody>
      </p:sp>
    </p:spTree>
    <p:extLst>
      <p:ext uri="{BB962C8B-B14F-4D97-AF65-F5344CB8AC3E}">
        <p14:creationId xmlns:p14="http://schemas.microsoft.com/office/powerpoint/2010/main" val="2632052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30</a:t>
            </a:fld>
            <a:endParaRPr lang="en-US"/>
          </a:p>
        </p:txBody>
      </p:sp>
    </p:spTree>
    <p:extLst>
      <p:ext uri="{BB962C8B-B14F-4D97-AF65-F5344CB8AC3E}">
        <p14:creationId xmlns:p14="http://schemas.microsoft.com/office/powerpoint/2010/main" val="1892506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4</a:t>
            </a:fld>
            <a:endParaRPr lang="en-US"/>
          </a:p>
        </p:txBody>
      </p:sp>
    </p:spTree>
    <p:extLst>
      <p:ext uri="{BB962C8B-B14F-4D97-AF65-F5344CB8AC3E}">
        <p14:creationId xmlns:p14="http://schemas.microsoft.com/office/powerpoint/2010/main" val="274526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5</a:t>
            </a:fld>
            <a:endParaRPr lang="en-US"/>
          </a:p>
        </p:txBody>
      </p:sp>
    </p:spTree>
    <p:extLst>
      <p:ext uri="{BB962C8B-B14F-4D97-AF65-F5344CB8AC3E}">
        <p14:creationId xmlns:p14="http://schemas.microsoft.com/office/powerpoint/2010/main" val="323990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back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6</a:t>
            </a:fld>
            <a:endParaRPr lang="en-US"/>
          </a:p>
        </p:txBody>
      </p:sp>
    </p:spTree>
    <p:extLst>
      <p:ext uri="{BB962C8B-B14F-4D97-AF65-F5344CB8AC3E}">
        <p14:creationId xmlns:p14="http://schemas.microsoft.com/office/powerpoint/2010/main" val="42580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7</a:t>
            </a:fld>
            <a:endParaRPr lang="en-US"/>
          </a:p>
        </p:txBody>
      </p:sp>
    </p:spTree>
    <p:extLst>
      <p:ext uri="{BB962C8B-B14F-4D97-AF65-F5344CB8AC3E}">
        <p14:creationId xmlns:p14="http://schemas.microsoft.com/office/powerpoint/2010/main" val="1350768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8</a:t>
            </a:fld>
            <a:endParaRPr lang="en-US"/>
          </a:p>
        </p:txBody>
      </p:sp>
    </p:spTree>
    <p:extLst>
      <p:ext uri="{BB962C8B-B14F-4D97-AF65-F5344CB8AC3E}">
        <p14:creationId xmlns:p14="http://schemas.microsoft.com/office/powerpoint/2010/main" val="1347167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to add a picture in the placeholder</a:t>
            </a:r>
            <a:endParaRPr lang="en-US" dirty="0"/>
          </a:p>
        </p:txBody>
      </p:sp>
      <p:sp>
        <p:nvSpPr>
          <p:cNvPr id="4" name="Slide Number Placeholder 3"/>
          <p:cNvSpPr>
            <a:spLocks noGrp="1"/>
          </p:cNvSpPr>
          <p:nvPr>
            <p:ph type="sldNum" sz="quarter" idx="5"/>
          </p:nvPr>
        </p:nvSpPr>
        <p:spPr/>
        <p:txBody>
          <a:bodyPr/>
          <a:lstStyle/>
          <a:p>
            <a:fld id="{4B8D2D79-2C32-4641-9051-582DF8DE995C}" type="slidenum">
              <a:rPr lang="en-US" smtClean="0"/>
              <a:t>9</a:t>
            </a:fld>
            <a:endParaRPr lang="en-US"/>
          </a:p>
        </p:txBody>
      </p:sp>
    </p:spTree>
    <p:extLst>
      <p:ext uri="{BB962C8B-B14F-4D97-AF65-F5344CB8AC3E}">
        <p14:creationId xmlns:p14="http://schemas.microsoft.com/office/powerpoint/2010/main" val="189095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53A587A-5571-5606-B0C5-A9848B1BBBE3}"/>
              </a:ext>
            </a:extLst>
          </p:cNvPr>
          <p:cNvSpPr>
            <a:spLocks noGrp="1"/>
          </p:cNvSpPr>
          <p:nvPr>
            <p:ph type="dt" sz="half" idx="10"/>
          </p:nvPr>
        </p:nvSpPr>
        <p:spPr/>
        <p:txBody>
          <a:bodyPr/>
          <a:lstStyle/>
          <a:p>
            <a:fld id="{62630B38-5BAC-4AA6-B811-87B44F534ED4}" type="datetime1">
              <a:rPr lang="en-US" smtClean="0"/>
              <a:t>2/9/2024</a:t>
            </a:fld>
            <a:endParaRPr lang="en-US"/>
          </a:p>
        </p:txBody>
      </p:sp>
      <p:sp>
        <p:nvSpPr>
          <p:cNvPr id="3" name="Footer Placeholder 2">
            <a:extLst>
              <a:ext uri="{FF2B5EF4-FFF2-40B4-BE49-F238E27FC236}">
                <a16:creationId xmlns="" xmlns:a16="http://schemas.microsoft.com/office/drawing/2014/main" id="{48FA30D9-986D-DFF9-E6AC-6F983EF4FC62}"/>
              </a:ext>
            </a:extLst>
          </p:cNvPr>
          <p:cNvSpPr>
            <a:spLocks noGrp="1"/>
          </p:cNvSpPr>
          <p:nvPr>
            <p:ph type="ftr" sz="quarter" idx="11"/>
          </p:nvPr>
        </p:nvSpPr>
        <p:spPr/>
        <p:txBody>
          <a:bodyPr/>
          <a:lstStyle/>
          <a:p>
            <a:r>
              <a:rPr lang="en-US" smtClean="0"/>
              <a:t>INSA</a:t>
            </a:r>
            <a:endParaRPr lang="en-US"/>
          </a:p>
        </p:txBody>
      </p:sp>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Tree>
    <p:extLst>
      <p:ext uri="{BB962C8B-B14F-4D97-AF65-F5344CB8AC3E}">
        <p14:creationId xmlns:p14="http://schemas.microsoft.com/office/powerpoint/2010/main" val="135699264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9">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 xmlns:a16="http://schemas.microsoft.com/office/drawing/2014/main"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 xmlns:a16="http://schemas.microsoft.com/office/drawing/2014/main"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
        <p:nvSpPr>
          <p:cNvPr id="5" name="Chart Placeholder 4">
            <a:extLst>
              <a:ext uri="{FF2B5EF4-FFF2-40B4-BE49-F238E27FC236}">
                <a16:creationId xmlns="" xmlns:a16="http://schemas.microsoft.com/office/drawing/2014/main" id="{D36A4A37-FAC1-BB41-B88F-49467AA4B7BC}"/>
              </a:ext>
            </a:extLst>
          </p:cNvPr>
          <p:cNvSpPr>
            <a:spLocks noGrp="1"/>
          </p:cNvSpPr>
          <p:nvPr>
            <p:ph type="chart" sz="quarter" idx="17" hasCustomPrompt="1"/>
          </p:nvPr>
        </p:nvSpPr>
        <p:spPr>
          <a:xfrm>
            <a:off x="1162098" y="2558805"/>
            <a:ext cx="5581974" cy="3528392"/>
          </a:xfrm>
          <a:solidFill>
            <a:schemeClr val="bg1">
              <a:lumMod val="85000"/>
            </a:schemeClr>
          </a:solidFill>
        </p:spPr>
        <p:txBody>
          <a:bodyPr tIns="360000" bIns="360000"/>
          <a:lstStyle>
            <a:lvl1pPr marL="0" indent="0" algn="ctr">
              <a:buNone/>
              <a:defRPr/>
            </a:lvl1pPr>
          </a:lstStyle>
          <a:p>
            <a:r>
              <a:rPr lang="en-GB"/>
              <a:t>Insert Chart</a:t>
            </a:r>
            <a:endParaRPr lang="en-US"/>
          </a:p>
        </p:txBody>
      </p:sp>
    </p:spTree>
    <p:extLst>
      <p:ext uri="{BB962C8B-B14F-4D97-AF65-F5344CB8AC3E}">
        <p14:creationId xmlns:p14="http://schemas.microsoft.com/office/powerpoint/2010/main" val="9327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 xmlns:a16="http://schemas.microsoft.com/office/drawing/2014/main" id="{978CC61A-ABFE-849F-9753-C911BD31A5ED}"/>
              </a:ext>
            </a:extLst>
          </p:cNvPr>
          <p:cNvSpPr>
            <a:spLocks noGrp="1"/>
          </p:cNvSpPr>
          <p:nvPr>
            <p:ph type="body" sz="quarter" idx="14" hasCustomPrompt="1"/>
          </p:nvPr>
        </p:nvSpPr>
        <p:spPr>
          <a:xfrm>
            <a:off x="6462152" y="827674"/>
            <a:ext cx="4818424" cy="535531"/>
          </a:xfrm>
        </p:spPr>
        <p:txBody>
          <a:bodyPr lIns="0" rIns="0" anchor="b" anchorCtr="0">
            <a:normAutofit/>
          </a:bodyPr>
          <a:lstStyle>
            <a:lvl1pPr marL="0" indent="0" algn="l">
              <a:buNone/>
              <a:defRPr sz="3200">
                <a:latin typeface="+mj-lt"/>
              </a:defRPr>
            </a:lvl1pPr>
          </a:lstStyle>
          <a:p>
            <a:pPr lvl="0"/>
            <a:r>
              <a:rPr lang="en-GB"/>
              <a:t>ADD TITLE HERE</a:t>
            </a:r>
            <a:endParaRPr lang="en-US"/>
          </a:p>
        </p:txBody>
      </p:sp>
      <p:sp>
        <p:nvSpPr>
          <p:cNvPr id="20" name="Text Placeholder 10">
            <a:extLst>
              <a:ext uri="{FF2B5EF4-FFF2-40B4-BE49-F238E27FC236}">
                <a16:creationId xmlns="" xmlns:a16="http://schemas.microsoft.com/office/drawing/2014/main" id="{B1168B65-767A-0823-9893-A5C5E53BC933}"/>
              </a:ext>
            </a:extLst>
          </p:cNvPr>
          <p:cNvSpPr>
            <a:spLocks noGrp="1"/>
          </p:cNvSpPr>
          <p:nvPr>
            <p:ph type="body" sz="quarter" idx="16" hasCustomPrompt="1"/>
          </p:nvPr>
        </p:nvSpPr>
        <p:spPr>
          <a:xfrm>
            <a:off x="6462152" y="1387463"/>
            <a:ext cx="4818424" cy="526939"/>
          </a:xfrm>
        </p:spPr>
        <p:txBody>
          <a:bodyPr lIns="0" rIns="0" anchor="t" anchorCtr="0">
            <a:normAutofit/>
          </a:bodyPr>
          <a:lstStyle>
            <a:lvl1pPr marL="0" indent="0" algn="l">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a:t>
            </a:r>
            <a:endParaRPr lang="en-US"/>
          </a:p>
        </p:txBody>
      </p:sp>
      <p:sp>
        <p:nvSpPr>
          <p:cNvPr id="8" name="Chart Placeholder 7">
            <a:extLst>
              <a:ext uri="{FF2B5EF4-FFF2-40B4-BE49-F238E27FC236}">
                <a16:creationId xmlns="" xmlns:a16="http://schemas.microsoft.com/office/drawing/2014/main" id="{65D3CD9D-26C3-F1FA-298C-61D7DFFAFF08}"/>
              </a:ext>
            </a:extLst>
          </p:cNvPr>
          <p:cNvSpPr>
            <a:spLocks noGrp="1"/>
          </p:cNvSpPr>
          <p:nvPr>
            <p:ph type="chart" sz="quarter" idx="17" hasCustomPrompt="1"/>
          </p:nvPr>
        </p:nvSpPr>
        <p:spPr>
          <a:xfrm>
            <a:off x="191344" y="1525753"/>
            <a:ext cx="5860200" cy="4283168"/>
          </a:xfrm>
          <a:solidFill>
            <a:schemeClr val="bg1">
              <a:lumMod val="85000"/>
            </a:schemeClr>
          </a:solidFill>
        </p:spPr>
        <p:txBody>
          <a:bodyPr tIns="360000" bIns="360000"/>
          <a:lstStyle>
            <a:lvl1pPr marL="0" indent="0" algn="ctr">
              <a:buNone/>
              <a:defRPr/>
            </a:lvl1pPr>
          </a:lstStyle>
          <a:p>
            <a:r>
              <a:rPr lang="en-GB"/>
              <a:t>Insert Chart</a:t>
            </a:r>
            <a:endParaRPr lang="en-US"/>
          </a:p>
        </p:txBody>
      </p:sp>
    </p:spTree>
    <p:extLst>
      <p:ext uri="{BB962C8B-B14F-4D97-AF65-F5344CB8AC3E}">
        <p14:creationId xmlns:p14="http://schemas.microsoft.com/office/powerpoint/2010/main" val="37732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986F129A-D1A5-7840-A37A-90A20030ABB9}"/>
              </a:ext>
            </a:extLst>
          </p:cNvPr>
          <p:cNvSpPr/>
          <p:nvPr userDrawn="1"/>
        </p:nvSpPr>
        <p:spPr>
          <a:xfrm>
            <a:off x="0" y="0"/>
            <a:ext cx="12192000" cy="351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 xmlns:a16="http://schemas.microsoft.com/office/drawing/2014/main" id="{F5527418-B7A9-2E73-A442-89F487BAEF74}"/>
              </a:ext>
            </a:extLst>
          </p:cNvPr>
          <p:cNvSpPr>
            <a:spLocks noGrp="1"/>
          </p:cNvSpPr>
          <p:nvPr>
            <p:ph type="pic" sz="quarter" idx="17" hasCustomPrompt="1"/>
          </p:nvPr>
        </p:nvSpPr>
        <p:spPr>
          <a:xfrm>
            <a:off x="3806274" y="2808705"/>
            <a:ext cx="4581054" cy="2866154"/>
          </a:xfrm>
          <a:custGeom>
            <a:avLst/>
            <a:gdLst>
              <a:gd name="connsiteX0" fmla="*/ 0 w 4581054"/>
              <a:gd name="connsiteY0" fmla="*/ 0 h 2866154"/>
              <a:gd name="connsiteX1" fmla="*/ 4581054 w 4581054"/>
              <a:gd name="connsiteY1" fmla="*/ 0 h 2866154"/>
              <a:gd name="connsiteX2" fmla="*/ 4581054 w 4581054"/>
              <a:gd name="connsiteY2" fmla="*/ 2866154 h 2866154"/>
              <a:gd name="connsiteX3" fmla="*/ 0 w 4581054"/>
              <a:gd name="connsiteY3" fmla="*/ 2866154 h 2866154"/>
            </a:gdLst>
            <a:ahLst/>
            <a:cxnLst>
              <a:cxn ang="0">
                <a:pos x="connsiteX0" y="connsiteY0"/>
              </a:cxn>
              <a:cxn ang="0">
                <a:pos x="connsiteX1" y="connsiteY1"/>
              </a:cxn>
              <a:cxn ang="0">
                <a:pos x="connsiteX2" y="connsiteY2"/>
              </a:cxn>
              <a:cxn ang="0">
                <a:pos x="connsiteX3" y="connsiteY3"/>
              </a:cxn>
            </a:cxnLst>
            <a:rect l="l" t="t" r="r" b="b"/>
            <a:pathLst>
              <a:path w="4581054" h="2866154">
                <a:moveTo>
                  <a:pt x="0" y="0"/>
                </a:moveTo>
                <a:lnTo>
                  <a:pt x="4581054" y="0"/>
                </a:lnTo>
                <a:lnTo>
                  <a:pt x="4581054" y="2866154"/>
                </a:lnTo>
                <a:lnTo>
                  <a:pt x="0" y="2866154"/>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5" name="Text Placeholder 18">
            <a:extLst>
              <a:ext uri="{FF2B5EF4-FFF2-40B4-BE49-F238E27FC236}">
                <a16:creationId xmlns="" xmlns:a16="http://schemas.microsoft.com/office/drawing/2014/main" id="{CF8B2C60-835B-A33A-DB4E-EAFEF12BBCC8}"/>
              </a:ext>
            </a:extLst>
          </p:cNvPr>
          <p:cNvSpPr>
            <a:spLocks noGrp="1"/>
          </p:cNvSpPr>
          <p:nvPr userDrawn="1">
            <p:ph type="body" sz="quarter" idx="14" hasCustomPrompt="1"/>
          </p:nvPr>
        </p:nvSpPr>
        <p:spPr>
          <a:xfrm>
            <a:off x="2441594" y="843175"/>
            <a:ext cx="7308812" cy="535531"/>
          </a:xfrm>
        </p:spPr>
        <p:txBody>
          <a:bodyPr lIns="0" rIns="0" anchor="b" anchorCtr="0">
            <a:normAutofit/>
          </a:bodyPr>
          <a:lstStyle>
            <a:lvl1pPr marL="0" indent="0" algn="ctr">
              <a:buNone/>
              <a:defRPr sz="3200">
                <a:solidFill>
                  <a:schemeClr val="bg1"/>
                </a:solidFill>
                <a:latin typeface="+mj-lt"/>
              </a:defRPr>
            </a:lvl1pPr>
          </a:lstStyle>
          <a:p>
            <a:pPr lvl="0"/>
            <a:r>
              <a:rPr lang="en-GB"/>
              <a:t>ADD TITLE HERE</a:t>
            </a:r>
            <a:endParaRPr lang="en-US"/>
          </a:p>
        </p:txBody>
      </p:sp>
      <p:sp>
        <p:nvSpPr>
          <p:cNvPr id="16" name="Text Placeholder 10">
            <a:extLst>
              <a:ext uri="{FF2B5EF4-FFF2-40B4-BE49-F238E27FC236}">
                <a16:creationId xmlns="" xmlns:a16="http://schemas.microsoft.com/office/drawing/2014/main" id="{DDD1C8A4-3CAF-F947-E356-FE93F31469B7}"/>
              </a:ext>
            </a:extLst>
          </p:cNvPr>
          <p:cNvSpPr>
            <a:spLocks noGrp="1"/>
          </p:cNvSpPr>
          <p:nvPr userDrawn="1">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bg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3618742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12">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89A51D03-1F62-F3AE-CDD7-64CF962F3200}"/>
              </a:ext>
            </a:extLst>
          </p:cNvPr>
          <p:cNvSpPr>
            <a:spLocks noGrp="1"/>
          </p:cNvSpPr>
          <p:nvPr>
            <p:ph type="pic" sz="quarter" idx="13" hasCustomPrompt="1"/>
          </p:nvPr>
        </p:nvSpPr>
        <p:spPr>
          <a:xfrm>
            <a:off x="0" y="1322766"/>
            <a:ext cx="12192000" cy="4212468"/>
          </a:xfrm>
          <a:custGeom>
            <a:avLst/>
            <a:gdLst>
              <a:gd name="connsiteX0" fmla="*/ 0 w 12192000"/>
              <a:gd name="connsiteY0" fmla="*/ 0 h 4212468"/>
              <a:gd name="connsiteX1" fmla="*/ 12192000 w 12192000"/>
              <a:gd name="connsiteY1" fmla="*/ 0 h 4212468"/>
              <a:gd name="connsiteX2" fmla="*/ 12192000 w 12192000"/>
              <a:gd name="connsiteY2" fmla="*/ 4212468 h 4212468"/>
              <a:gd name="connsiteX3" fmla="*/ 0 w 12192000"/>
              <a:gd name="connsiteY3" fmla="*/ 4212468 h 4212468"/>
            </a:gdLst>
            <a:ahLst/>
            <a:cxnLst>
              <a:cxn ang="0">
                <a:pos x="connsiteX0" y="connsiteY0"/>
              </a:cxn>
              <a:cxn ang="0">
                <a:pos x="connsiteX1" y="connsiteY1"/>
              </a:cxn>
              <a:cxn ang="0">
                <a:pos x="connsiteX2" y="connsiteY2"/>
              </a:cxn>
              <a:cxn ang="0">
                <a:pos x="connsiteX3" y="connsiteY3"/>
              </a:cxn>
            </a:cxnLst>
            <a:rect l="l" t="t" r="r" b="b"/>
            <a:pathLst>
              <a:path w="12192000" h="4212468">
                <a:moveTo>
                  <a:pt x="0" y="0"/>
                </a:moveTo>
                <a:lnTo>
                  <a:pt x="12192000" y="0"/>
                </a:lnTo>
                <a:lnTo>
                  <a:pt x="12192000" y="4212468"/>
                </a:lnTo>
                <a:lnTo>
                  <a:pt x="0" y="4212468"/>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0" name="Text Placeholder 18">
            <a:extLst>
              <a:ext uri="{FF2B5EF4-FFF2-40B4-BE49-F238E27FC236}">
                <a16:creationId xmlns="" xmlns:a16="http://schemas.microsoft.com/office/drawing/2014/main" id="{CDC056A7-90F3-A12C-B4FC-764A0B4876F9}"/>
              </a:ext>
            </a:extLst>
          </p:cNvPr>
          <p:cNvSpPr>
            <a:spLocks noGrp="1"/>
          </p:cNvSpPr>
          <p:nvPr>
            <p:ph type="body" sz="quarter" idx="14" hasCustomPrompt="1"/>
          </p:nvPr>
        </p:nvSpPr>
        <p:spPr>
          <a:xfrm>
            <a:off x="5547566" y="2196126"/>
            <a:ext cx="5026420" cy="535531"/>
          </a:xfrm>
        </p:spPr>
        <p:txBody>
          <a:bodyPr lIns="0" rIns="0" anchor="b" anchorCtr="0">
            <a:normAutofit/>
          </a:bodyPr>
          <a:lstStyle>
            <a:lvl1pPr marL="0" indent="0" algn="l">
              <a:buNone/>
              <a:defRPr sz="3200">
                <a:solidFill>
                  <a:schemeClr val="bg1"/>
                </a:solidFill>
                <a:latin typeface="+mj-lt"/>
              </a:defRPr>
            </a:lvl1pPr>
          </a:lstStyle>
          <a:p>
            <a:pPr lvl="0"/>
            <a:r>
              <a:rPr lang="en-GB"/>
              <a:t>ADD TITLE HERE</a:t>
            </a:r>
            <a:endParaRPr lang="en-US"/>
          </a:p>
        </p:txBody>
      </p:sp>
      <p:sp>
        <p:nvSpPr>
          <p:cNvPr id="17" name="Picture Placeholder 16">
            <a:extLst>
              <a:ext uri="{FF2B5EF4-FFF2-40B4-BE49-F238E27FC236}">
                <a16:creationId xmlns="" xmlns:a16="http://schemas.microsoft.com/office/drawing/2014/main" id="{8C5A5A8A-792D-F3DC-9152-CBD867DFB8BF}"/>
              </a:ext>
            </a:extLst>
          </p:cNvPr>
          <p:cNvSpPr>
            <a:spLocks noGrp="1"/>
          </p:cNvSpPr>
          <p:nvPr>
            <p:ph type="pic" sz="quarter" idx="16" hasCustomPrompt="1"/>
          </p:nvPr>
        </p:nvSpPr>
        <p:spPr>
          <a:xfrm>
            <a:off x="1814208" y="795643"/>
            <a:ext cx="2526240" cy="5364415"/>
          </a:xfrm>
          <a:custGeom>
            <a:avLst/>
            <a:gdLst>
              <a:gd name="connsiteX0" fmla="*/ 263182 w 2526240"/>
              <a:gd name="connsiteY0" fmla="*/ 0 h 5364415"/>
              <a:gd name="connsiteX1" fmla="*/ 292920 w 2526240"/>
              <a:gd name="connsiteY1" fmla="*/ 0 h 5364415"/>
              <a:gd name="connsiteX2" fmla="*/ 508521 w 2526240"/>
              <a:gd name="connsiteY2" fmla="*/ 0 h 5364415"/>
              <a:gd name="connsiteX3" fmla="*/ 517442 w 2526240"/>
              <a:gd name="connsiteY3" fmla="*/ 0 h 5364415"/>
              <a:gd name="connsiteX4" fmla="*/ 527850 w 2526240"/>
              <a:gd name="connsiteY4" fmla="*/ 2926 h 5364415"/>
              <a:gd name="connsiteX5" fmla="*/ 538259 w 2526240"/>
              <a:gd name="connsiteY5" fmla="*/ 7316 h 5364415"/>
              <a:gd name="connsiteX6" fmla="*/ 545692 w 2526240"/>
              <a:gd name="connsiteY6" fmla="*/ 14630 h 5364415"/>
              <a:gd name="connsiteX7" fmla="*/ 553126 w 2526240"/>
              <a:gd name="connsiteY7" fmla="*/ 21944 h 5364415"/>
              <a:gd name="connsiteX8" fmla="*/ 557587 w 2526240"/>
              <a:gd name="connsiteY8" fmla="*/ 32183 h 5364415"/>
              <a:gd name="connsiteX9" fmla="*/ 560562 w 2526240"/>
              <a:gd name="connsiteY9" fmla="*/ 42424 h 5364415"/>
              <a:gd name="connsiteX10" fmla="*/ 563535 w 2526240"/>
              <a:gd name="connsiteY10" fmla="*/ 54127 h 5364415"/>
              <a:gd name="connsiteX11" fmla="*/ 563535 w 2526240"/>
              <a:gd name="connsiteY11" fmla="*/ 68757 h 5364415"/>
              <a:gd name="connsiteX12" fmla="*/ 565022 w 2526240"/>
              <a:gd name="connsiteY12" fmla="*/ 83385 h 5364415"/>
              <a:gd name="connsiteX13" fmla="*/ 572456 w 2526240"/>
              <a:gd name="connsiteY13" fmla="*/ 111180 h 5364415"/>
              <a:gd name="connsiteX14" fmla="*/ 587325 w 2526240"/>
              <a:gd name="connsiteY14" fmla="*/ 136049 h 5364415"/>
              <a:gd name="connsiteX15" fmla="*/ 605168 w 2526240"/>
              <a:gd name="connsiteY15" fmla="*/ 157993 h 5364415"/>
              <a:gd name="connsiteX16" fmla="*/ 627472 w 2526240"/>
              <a:gd name="connsiteY16" fmla="*/ 175548 h 5364415"/>
              <a:gd name="connsiteX17" fmla="*/ 652749 w 2526240"/>
              <a:gd name="connsiteY17" fmla="*/ 190177 h 5364415"/>
              <a:gd name="connsiteX18" fmla="*/ 681000 w 2526240"/>
              <a:gd name="connsiteY18" fmla="*/ 197490 h 5364415"/>
              <a:gd name="connsiteX19" fmla="*/ 695869 w 2526240"/>
              <a:gd name="connsiteY19" fmla="*/ 198955 h 5364415"/>
              <a:gd name="connsiteX20" fmla="*/ 710738 w 2526240"/>
              <a:gd name="connsiteY20" fmla="*/ 198955 h 5364415"/>
              <a:gd name="connsiteX21" fmla="*/ 1815504 w 2526240"/>
              <a:gd name="connsiteY21" fmla="*/ 198955 h 5364415"/>
              <a:gd name="connsiteX22" fmla="*/ 1831859 w 2526240"/>
              <a:gd name="connsiteY22" fmla="*/ 198955 h 5364415"/>
              <a:gd name="connsiteX23" fmla="*/ 1846728 w 2526240"/>
              <a:gd name="connsiteY23" fmla="*/ 197490 h 5364415"/>
              <a:gd name="connsiteX24" fmla="*/ 1873493 w 2526240"/>
              <a:gd name="connsiteY24" fmla="*/ 190177 h 5364415"/>
              <a:gd name="connsiteX25" fmla="*/ 1898770 w 2526240"/>
              <a:gd name="connsiteY25" fmla="*/ 175548 h 5364415"/>
              <a:gd name="connsiteX26" fmla="*/ 1921074 w 2526240"/>
              <a:gd name="connsiteY26" fmla="*/ 157993 h 5364415"/>
              <a:gd name="connsiteX27" fmla="*/ 1941890 w 2526240"/>
              <a:gd name="connsiteY27" fmla="*/ 136049 h 5364415"/>
              <a:gd name="connsiteX28" fmla="*/ 1953785 w 2526240"/>
              <a:gd name="connsiteY28" fmla="*/ 111180 h 5364415"/>
              <a:gd name="connsiteX29" fmla="*/ 1964193 w 2526240"/>
              <a:gd name="connsiteY29" fmla="*/ 83385 h 5364415"/>
              <a:gd name="connsiteX30" fmla="*/ 1964193 w 2526240"/>
              <a:gd name="connsiteY30" fmla="*/ 68757 h 5364415"/>
              <a:gd name="connsiteX31" fmla="*/ 1965679 w 2526240"/>
              <a:gd name="connsiteY31" fmla="*/ 54127 h 5364415"/>
              <a:gd name="connsiteX32" fmla="*/ 1965679 w 2526240"/>
              <a:gd name="connsiteY32" fmla="*/ 42424 h 5364415"/>
              <a:gd name="connsiteX33" fmla="*/ 1968654 w 2526240"/>
              <a:gd name="connsiteY33" fmla="*/ 32183 h 5364415"/>
              <a:gd name="connsiteX34" fmla="*/ 1973114 w 2526240"/>
              <a:gd name="connsiteY34" fmla="*/ 21944 h 5364415"/>
              <a:gd name="connsiteX35" fmla="*/ 1980548 w 2526240"/>
              <a:gd name="connsiteY35" fmla="*/ 14630 h 5364415"/>
              <a:gd name="connsiteX36" fmla="*/ 1987984 w 2526240"/>
              <a:gd name="connsiteY36" fmla="*/ 7316 h 5364415"/>
              <a:gd name="connsiteX37" fmla="*/ 1998392 w 2526240"/>
              <a:gd name="connsiteY37" fmla="*/ 2926 h 5364415"/>
              <a:gd name="connsiteX38" fmla="*/ 2008801 w 2526240"/>
              <a:gd name="connsiteY38" fmla="*/ 0 h 5364415"/>
              <a:gd name="connsiteX39" fmla="*/ 2020696 w 2526240"/>
              <a:gd name="connsiteY39" fmla="*/ 0 h 5364415"/>
              <a:gd name="connsiteX40" fmla="*/ 2233320 w 2526240"/>
              <a:gd name="connsiteY40" fmla="*/ 0 h 5364415"/>
              <a:gd name="connsiteX41" fmla="*/ 2264547 w 2526240"/>
              <a:gd name="connsiteY41" fmla="*/ 0 h 5364415"/>
              <a:gd name="connsiteX42" fmla="*/ 2291310 w 2526240"/>
              <a:gd name="connsiteY42" fmla="*/ 5852 h 5364415"/>
              <a:gd name="connsiteX43" fmla="*/ 2321048 w 2526240"/>
              <a:gd name="connsiteY43" fmla="*/ 13166 h 5364415"/>
              <a:gd name="connsiteX44" fmla="*/ 2346326 w 2526240"/>
              <a:gd name="connsiteY44" fmla="*/ 21944 h 5364415"/>
              <a:gd name="connsiteX45" fmla="*/ 2374578 w 2526240"/>
              <a:gd name="connsiteY45" fmla="*/ 35111 h 5364415"/>
              <a:gd name="connsiteX46" fmla="*/ 2396881 w 2526240"/>
              <a:gd name="connsiteY46" fmla="*/ 49739 h 5364415"/>
              <a:gd name="connsiteX47" fmla="*/ 2419183 w 2526240"/>
              <a:gd name="connsiteY47" fmla="*/ 64368 h 5364415"/>
              <a:gd name="connsiteX48" fmla="*/ 2441488 w 2526240"/>
              <a:gd name="connsiteY48" fmla="*/ 83385 h 5364415"/>
              <a:gd name="connsiteX49" fmla="*/ 2459330 w 2526240"/>
              <a:gd name="connsiteY49" fmla="*/ 103866 h 5364415"/>
              <a:gd name="connsiteX50" fmla="*/ 2477174 w 2526240"/>
              <a:gd name="connsiteY50" fmla="*/ 125809 h 5364415"/>
              <a:gd name="connsiteX51" fmla="*/ 2492042 w 2526240"/>
              <a:gd name="connsiteY51" fmla="*/ 150677 h 5364415"/>
              <a:gd name="connsiteX52" fmla="*/ 2503937 w 2526240"/>
              <a:gd name="connsiteY52" fmla="*/ 175548 h 5364415"/>
              <a:gd name="connsiteX53" fmla="*/ 2514346 w 2526240"/>
              <a:gd name="connsiteY53" fmla="*/ 201880 h 5364415"/>
              <a:gd name="connsiteX54" fmla="*/ 2518805 w 2526240"/>
              <a:gd name="connsiteY54" fmla="*/ 229675 h 5364415"/>
              <a:gd name="connsiteX55" fmla="*/ 2523267 w 2526240"/>
              <a:gd name="connsiteY55" fmla="*/ 258932 h 5364415"/>
              <a:gd name="connsiteX56" fmla="*/ 2526240 w 2526240"/>
              <a:gd name="connsiteY56" fmla="*/ 288190 h 5364415"/>
              <a:gd name="connsiteX57" fmla="*/ 2526240 w 2526240"/>
              <a:gd name="connsiteY57" fmla="*/ 5077689 h 5364415"/>
              <a:gd name="connsiteX58" fmla="*/ 2523267 w 2526240"/>
              <a:gd name="connsiteY58" fmla="*/ 5106947 h 5364415"/>
              <a:gd name="connsiteX59" fmla="*/ 2518805 w 2526240"/>
              <a:gd name="connsiteY59" fmla="*/ 5136205 h 5364415"/>
              <a:gd name="connsiteX60" fmla="*/ 2514346 w 2526240"/>
              <a:gd name="connsiteY60" fmla="*/ 5164000 h 5364415"/>
              <a:gd name="connsiteX61" fmla="*/ 2503937 w 2526240"/>
              <a:gd name="connsiteY61" fmla="*/ 5190331 h 5364415"/>
              <a:gd name="connsiteX62" fmla="*/ 2492042 w 2526240"/>
              <a:gd name="connsiteY62" fmla="*/ 5215201 h 5364415"/>
              <a:gd name="connsiteX63" fmla="*/ 2477174 w 2526240"/>
              <a:gd name="connsiteY63" fmla="*/ 5237145 h 5364415"/>
              <a:gd name="connsiteX64" fmla="*/ 2459330 w 2526240"/>
              <a:gd name="connsiteY64" fmla="*/ 5259087 h 5364415"/>
              <a:gd name="connsiteX65" fmla="*/ 2441488 w 2526240"/>
              <a:gd name="connsiteY65" fmla="*/ 5281031 h 5364415"/>
              <a:gd name="connsiteX66" fmla="*/ 2419183 w 2526240"/>
              <a:gd name="connsiteY66" fmla="*/ 5298586 h 5364415"/>
              <a:gd name="connsiteX67" fmla="*/ 2396881 w 2526240"/>
              <a:gd name="connsiteY67" fmla="*/ 5316142 h 5364415"/>
              <a:gd name="connsiteX68" fmla="*/ 2374578 w 2526240"/>
              <a:gd name="connsiteY68" fmla="*/ 5330769 h 5364415"/>
              <a:gd name="connsiteX69" fmla="*/ 2346326 w 2526240"/>
              <a:gd name="connsiteY69" fmla="*/ 5342473 h 5364415"/>
              <a:gd name="connsiteX70" fmla="*/ 2321048 w 2526240"/>
              <a:gd name="connsiteY70" fmla="*/ 5352713 h 5364415"/>
              <a:gd name="connsiteX71" fmla="*/ 2291310 w 2526240"/>
              <a:gd name="connsiteY71" fmla="*/ 5360027 h 5364415"/>
              <a:gd name="connsiteX72" fmla="*/ 2264547 w 2526240"/>
              <a:gd name="connsiteY72" fmla="*/ 5362952 h 5364415"/>
              <a:gd name="connsiteX73" fmla="*/ 2233320 w 2526240"/>
              <a:gd name="connsiteY73" fmla="*/ 5364415 h 5364415"/>
              <a:gd name="connsiteX74" fmla="*/ 292920 w 2526240"/>
              <a:gd name="connsiteY74" fmla="*/ 5364415 h 5364415"/>
              <a:gd name="connsiteX75" fmla="*/ 263182 w 2526240"/>
              <a:gd name="connsiteY75" fmla="*/ 5362952 h 5364415"/>
              <a:gd name="connsiteX76" fmla="*/ 234931 w 2526240"/>
              <a:gd name="connsiteY76" fmla="*/ 5360027 h 5364415"/>
              <a:gd name="connsiteX77" fmla="*/ 208167 w 2526240"/>
              <a:gd name="connsiteY77" fmla="*/ 5352713 h 5364415"/>
              <a:gd name="connsiteX78" fmla="*/ 179916 w 2526240"/>
              <a:gd name="connsiteY78" fmla="*/ 5342473 h 5364415"/>
              <a:gd name="connsiteX79" fmla="*/ 154638 w 2526240"/>
              <a:gd name="connsiteY79" fmla="*/ 5330769 h 5364415"/>
              <a:gd name="connsiteX80" fmla="*/ 130847 w 2526240"/>
              <a:gd name="connsiteY80" fmla="*/ 5316142 h 5364415"/>
              <a:gd name="connsiteX81" fmla="*/ 108544 w 2526240"/>
              <a:gd name="connsiteY81" fmla="*/ 5298586 h 5364415"/>
              <a:gd name="connsiteX82" fmla="*/ 87727 w 2526240"/>
              <a:gd name="connsiteY82" fmla="*/ 5281031 h 5364415"/>
              <a:gd name="connsiteX83" fmla="*/ 68398 w 2526240"/>
              <a:gd name="connsiteY83" fmla="*/ 5259087 h 5364415"/>
              <a:gd name="connsiteX84" fmla="*/ 50555 w 2526240"/>
              <a:gd name="connsiteY84" fmla="*/ 5237145 h 5364415"/>
              <a:gd name="connsiteX85" fmla="*/ 37174 w 2526240"/>
              <a:gd name="connsiteY85" fmla="*/ 5215201 h 5364415"/>
              <a:gd name="connsiteX86" fmla="*/ 25278 w 2526240"/>
              <a:gd name="connsiteY86" fmla="*/ 5190331 h 5364415"/>
              <a:gd name="connsiteX87" fmla="*/ 14870 w 2526240"/>
              <a:gd name="connsiteY87" fmla="*/ 5164000 h 5364415"/>
              <a:gd name="connsiteX88" fmla="*/ 7436 w 2526240"/>
              <a:gd name="connsiteY88" fmla="*/ 5136205 h 5364415"/>
              <a:gd name="connsiteX89" fmla="*/ 2975 w 2526240"/>
              <a:gd name="connsiteY89" fmla="*/ 5106947 h 5364415"/>
              <a:gd name="connsiteX90" fmla="*/ 0 w 2526240"/>
              <a:gd name="connsiteY90" fmla="*/ 5077689 h 5364415"/>
              <a:gd name="connsiteX91" fmla="*/ 0 w 2526240"/>
              <a:gd name="connsiteY91" fmla="*/ 288190 h 5364415"/>
              <a:gd name="connsiteX92" fmla="*/ 2975 w 2526240"/>
              <a:gd name="connsiteY92" fmla="*/ 258932 h 5364415"/>
              <a:gd name="connsiteX93" fmla="*/ 7436 w 2526240"/>
              <a:gd name="connsiteY93" fmla="*/ 229675 h 5364415"/>
              <a:gd name="connsiteX94" fmla="*/ 14870 w 2526240"/>
              <a:gd name="connsiteY94" fmla="*/ 201880 h 5364415"/>
              <a:gd name="connsiteX95" fmla="*/ 25278 w 2526240"/>
              <a:gd name="connsiteY95" fmla="*/ 175548 h 5364415"/>
              <a:gd name="connsiteX96" fmla="*/ 37174 w 2526240"/>
              <a:gd name="connsiteY96" fmla="*/ 150677 h 5364415"/>
              <a:gd name="connsiteX97" fmla="*/ 50555 w 2526240"/>
              <a:gd name="connsiteY97" fmla="*/ 125809 h 5364415"/>
              <a:gd name="connsiteX98" fmla="*/ 68398 w 2526240"/>
              <a:gd name="connsiteY98" fmla="*/ 103866 h 5364415"/>
              <a:gd name="connsiteX99" fmla="*/ 87727 w 2526240"/>
              <a:gd name="connsiteY99" fmla="*/ 83385 h 5364415"/>
              <a:gd name="connsiteX100" fmla="*/ 108544 w 2526240"/>
              <a:gd name="connsiteY100" fmla="*/ 64368 h 5364415"/>
              <a:gd name="connsiteX101" fmla="*/ 130847 w 2526240"/>
              <a:gd name="connsiteY101" fmla="*/ 49739 h 5364415"/>
              <a:gd name="connsiteX102" fmla="*/ 154638 w 2526240"/>
              <a:gd name="connsiteY102" fmla="*/ 35111 h 5364415"/>
              <a:gd name="connsiteX103" fmla="*/ 179916 w 2526240"/>
              <a:gd name="connsiteY103" fmla="*/ 21944 h 5364415"/>
              <a:gd name="connsiteX104" fmla="*/ 208167 w 2526240"/>
              <a:gd name="connsiteY104" fmla="*/ 13166 h 5364415"/>
              <a:gd name="connsiteX105" fmla="*/ 234931 w 2526240"/>
              <a:gd name="connsiteY105" fmla="*/ 5852 h 536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526240" h="5364415">
                <a:moveTo>
                  <a:pt x="263182" y="0"/>
                </a:moveTo>
                <a:lnTo>
                  <a:pt x="292920" y="0"/>
                </a:lnTo>
                <a:lnTo>
                  <a:pt x="508521" y="0"/>
                </a:lnTo>
                <a:lnTo>
                  <a:pt x="517442" y="0"/>
                </a:lnTo>
                <a:lnTo>
                  <a:pt x="527850" y="2926"/>
                </a:lnTo>
                <a:lnTo>
                  <a:pt x="538259" y="7316"/>
                </a:lnTo>
                <a:lnTo>
                  <a:pt x="545692" y="14630"/>
                </a:lnTo>
                <a:lnTo>
                  <a:pt x="553126" y="21944"/>
                </a:lnTo>
                <a:lnTo>
                  <a:pt x="557587" y="32183"/>
                </a:lnTo>
                <a:lnTo>
                  <a:pt x="560562" y="42424"/>
                </a:lnTo>
                <a:lnTo>
                  <a:pt x="563535" y="54127"/>
                </a:lnTo>
                <a:lnTo>
                  <a:pt x="563535" y="68757"/>
                </a:lnTo>
                <a:lnTo>
                  <a:pt x="565022" y="83385"/>
                </a:lnTo>
                <a:lnTo>
                  <a:pt x="572456" y="111180"/>
                </a:lnTo>
                <a:lnTo>
                  <a:pt x="587325" y="136049"/>
                </a:lnTo>
                <a:lnTo>
                  <a:pt x="605168" y="157993"/>
                </a:lnTo>
                <a:lnTo>
                  <a:pt x="627472" y="175548"/>
                </a:lnTo>
                <a:lnTo>
                  <a:pt x="652749" y="190177"/>
                </a:lnTo>
                <a:lnTo>
                  <a:pt x="681000" y="197490"/>
                </a:lnTo>
                <a:lnTo>
                  <a:pt x="695869" y="198955"/>
                </a:lnTo>
                <a:lnTo>
                  <a:pt x="710738" y="198955"/>
                </a:lnTo>
                <a:lnTo>
                  <a:pt x="1815504" y="198955"/>
                </a:lnTo>
                <a:lnTo>
                  <a:pt x="1831859" y="198955"/>
                </a:lnTo>
                <a:lnTo>
                  <a:pt x="1846728" y="197490"/>
                </a:lnTo>
                <a:lnTo>
                  <a:pt x="1873493" y="190177"/>
                </a:lnTo>
                <a:lnTo>
                  <a:pt x="1898770" y="175548"/>
                </a:lnTo>
                <a:lnTo>
                  <a:pt x="1921074" y="157993"/>
                </a:lnTo>
                <a:lnTo>
                  <a:pt x="1941890" y="136049"/>
                </a:lnTo>
                <a:lnTo>
                  <a:pt x="1953785" y="111180"/>
                </a:lnTo>
                <a:lnTo>
                  <a:pt x="1964193" y="83385"/>
                </a:lnTo>
                <a:lnTo>
                  <a:pt x="1964193" y="68757"/>
                </a:lnTo>
                <a:lnTo>
                  <a:pt x="1965679" y="54127"/>
                </a:lnTo>
                <a:lnTo>
                  <a:pt x="1965679" y="42424"/>
                </a:lnTo>
                <a:lnTo>
                  <a:pt x="1968654" y="32183"/>
                </a:lnTo>
                <a:lnTo>
                  <a:pt x="1973114" y="21944"/>
                </a:lnTo>
                <a:lnTo>
                  <a:pt x="1980548" y="14630"/>
                </a:lnTo>
                <a:lnTo>
                  <a:pt x="1987984" y="7316"/>
                </a:lnTo>
                <a:lnTo>
                  <a:pt x="1998392" y="2926"/>
                </a:lnTo>
                <a:lnTo>
                  <a:pt x="2008801" y="0"/>
                </a:lnTo>
                <a:lnTo>
                  <a:pt x="2020696" y="0"/>
                </a:lnTo>
                <a:lnTo>
                  <a:pt x="2233320" y="0"/>
                </a:lnTo>
                <a:lnTo>
                  <a:pt x="2264547" y="0"/>
                </a:lnTo>
                <a:lnTo>
                  <a:pt x="2291310" y="5852"/>
                </a:lnTo>
                <a:lnTo>
                  <a:pt x="2321048" y="13166"/>
                </a:lnTo>
                <a:lnTo>
                  <a:pt x="2346326" y="21944"/>
                </a:lnTo>
                <a:lnTo>
                  <a:pt x="2374578" y="35111"/>
                </a:lnTo>
                <a:lnTo>
                  <a:pt x="2396881" y="49739"/>
                </a:lnTo>
                <a:lnTo>
                  <a:pt x="2419183" y="64368"/>
                </a:lnTo>
                <a:lnTo>
                  <a:pt x="2441488" y="83385"/>
                </a:lnTo>
                <a:lnTo>
                  <a:pt x="2459330" y="103866"/>
                </a:lnTo>
                <a:lnTo>
                  <a:pt x="2477174" y="125809"/>
                </a:lnTo>
                <a:lnTo>
                  <a:pt x="2492042" y="150677"/>
                </a:lnTo>
                <a:lnTo>
                  <a:pt x="2503937" y="175548"/>
                </a:lnTo>
                <a:lnTo>
                  <a:pt x="2514346" y="201880"/>
                </a:lnTo>
                <a:lnTo>
                  <a:pt x="2518805" y="229675"/>
                </a:lnTo>
                <a:lnTo>
                  <a:pt x="2523267" y="258932"/>
                </a:lnTo>
                <a:lnTo>
                  <a:pt x="2526240" y="288190"/>
                </a:lnTo>
                <a:lnTo>
                  <a:pt x="2526240" y="5077689"/>
                </a:lnTo>
                <a:lnTo>
                  <a:pt x="2523267" y="5106947"/>
                </a:lnTo>
                <a:lnTo>
                  <a:pt x="2518805" y="5136205"/>
                </a:lnTo>
                <a:lnTo>
                  <a:pt x="2514346" y="5164000"/>
                </a:lnTo>
                <a:lnTo>
                  <a:pt x="2503937" y="5190331"/>
                </a:lnTo>
                <a:lnTo>
                  <a:pt x="2492042" y="5215201"/>
                </a:lnTo>
                <a:lnTo>
                  <a:pt x="2477174" y="5237145"/>
                </a:lnTo>
                <a:lnTo>
                  <a:pt x="2459330" y="5259087"/>
                </a:lnTo>
                <a:lnTo>
                  <a:pt x="2441488" y="5281031"/>
                </a:lnTo>
                <a:lnTo>
                  <a:pt x="2419183" y="5298586"/>
                </a:lnTo>
                <a:lnTo>
                  <a:pt x="2396881" y="5316142"/>
                </a:lnTo>
                <a:lnTo>
                  <a:pt x="2374578" y="5330769"/>
                </a:lnTo>
                <a:lnTo>
                  <a:pt x="2346326" y="5342473"/>
                </a:lnTo>
                <a:lnTo>
                  <a:pt x="2321048" y="5352713"/>
                </a:lnTo>
                <a:lnTo>
                  <a:pt x="2291310" y="5360027"/>
                </a:lnTo>
                <a:lnTo>
                  <a:pt x="2264547" y="5362952"/>
                </a:lnTo>
                <a:lnTo>
                  <a:pt x="2233320" y="5364415"/>
                </a:lnTo>
                <a:lnTo>
                  <a:pt x="292920" y="5364415"/>
                </a:lnTo>
                <a:lnTo>
                  <a:pt x="263182" y="5362952"/>
                </a:lnTo>
                <a:lnTo>
                  <a:pt x="234931" y="5360027"/>
                </a:lnTo>
                <a:lnTo>
                  <a:pt x="208167" y="5352713"/>
                </a:lnTo>
                <a:lnTo>
                  <a:pt x="179916" y="5342473"/>
                </a:lnTo>
                <a:lnTo>
                  <a:pt x="154638" y="5330769"/>
                </a:lnTo>
                <a:lnTo>
                  <a:pt x="130847" y="5316142"/>
                </a:lnTo>
                <a:lnTo>
                  <a:pt x="108544" y="5298586"/>
                </a:lnTo>
                <a:lnTo>
                  <a:pt x="87727" y="5281031"/>
                </a:lnTo>
                <a:lnTo>
                  <a:pt x="68398" y="5259087"/>
                </a:lnTo>
                <a:lnTo>
                  <a:pt x="50555" y="5237145"/>
                </a:lnTo>
                <a:lnTo>
                  <a:pt x="37174" y="5215201"/>
                </a:lnTo>
                <a:lnTo>
                  <a:pt x="25278" y="5190331"/>
                </a:lnTo>
                <a:lnTo>
                  <a:pt x="14870" y="5164000"/>
                </a:lnTo>
                <a:lnTo>
                  <a:pt x="7436" y="5136205"/>
                </a:lnTo>
                <a:lnTo>
                  <a:pt x="2975" y="5106947"/>
                </a:lnTo>
                <a:lnTo>
                  <a:pt x="0" y="5077689"/>
                </a:lnTo>
                <a:lnTo>
                  <a:pt x="0" y="288190"/>
                </a:lnTo>
                <a:lnTo>
                  <a:pt x="2975" y="258932"/>
                </a:lnTo>
                <a:lnTo>
                  <a:pt x="7436" y="229675"/>
                </a:lnTo>
                <a:lnTo>
                  <a:pt x="14870" y="201880"/>
                </a:lnTo>
                <a:lnTo>
                  <a:pt x="25278" y="175548"/>
                </a:lnTo>
                <a:lnTo>
                  <a:pt x="37174" y="150677"/>
                </a:lnTo>
                <a:lnTo>
                  <a:pt x="50555" y="125809"/>
                </a:lnTo>
                <a:lnTo>
                  <a:pt x="68398" y="103866"/>
                </a:lnTo>
                <a:lnTo>
                  <a:pt x="87727" y="83385"/>
                </a:lnTo>
                <a:lnTo>
                  <a:pt x="108544" y="64368"/>
                </a:lnTo>
                <a:lnTo>
                  <a:pt x="130847" y="49739"/>
                </a:lnTo>
                <a:lnTo>
                  <a:pt x="154638" y="35111"/>
                </a:lnTo>
                <a:lnTo>
                  <a:pt x="179916" y="21944"/>
                </a:lnTo>
                <a:lnTo>
                  <a:pt x="208167" y="13166"/>
                </a:lnTo>
                <a:lnTo>
                  <a:pt x="234931" y="5852"/>
                </a:lnTo>
                <a:close/>
              </a:path>
            </a:pathLst>
          </a:custGeom>
          <a:solidFill>
            <a:schemeClr val="bg2"/>
          </a:solidFill>
        </p:spPr>
        <p:txBody>
          <a:bodyPr wrap="square" tIns="360000" bIns="360000">
            <a:noAutofit/>
          </a:bodyPr>
          <a:lstStyle>
            <a:lvl1pPr marL="0" indent="0" algn="ctr">
              <a:buNone/>
              <a:defRPr/>
            </a:lvl1pPr>
          </a:lstStyle>
          <a:p>
            <a:r>
              <a:rPr lang="en-GB"/>
              <a:t>Insert Picture</a:t>
            </a:r>
            <a:endParaRPr lang="en-US"/>
          </a:p>
        </p:txBody>
      </p:sp>
      <p:sp>
        <p:nvSpPr>
          <p:cNvPr id="13" name="Text Placeholder 12">
            <a:extLst>
              <a:ext uri="{FF2B5EF4-FFF2-40B4-BE49-F238E27FC236}">
                <a16:creationId xmlns="" xmlns:a16="http://schemas.microsoft.com/office/drawing/2014/main" id="{13AA8B4A-10ED-3973-E3C2-DA7E325CFC57}"/>
              </a:ext>
            </a:extLst>
          </p:cNvPr>
          <p:cNvSpPr>
            <a:spLocks noGrp="1"/>
          </p:cNvSpPr>
          <p:nvPr>
            <p:ph type="body" sz="quarter" idx="15" hasCustomPrompt="1"/>
          </p:nvPr>
        </p:nvSpPr>
        <p:spPr>
          <a:xfrm>
            <a:off x="5547565" y="2941593"/>
            <a:ext cx="5026420" cy="1219436"/>
          </a:xfrm>
        </p:spPr>
        <p:txBody>
          <a:bodyPr lIns="0" rIns="0">
            <a:normAutofit/>
          </a:bodyPr>
          <a:lstStyle>
            <a:lvl1pPr marL="0" indent="0" algn="l">
              <a:lnSpc>
                <a:spcPct val="150000"/>
              </a:lnSpc>
              <a:buNone/>
              <a:defRPr sz="1000">
                <a:solidFill>
                  <a:schemeClr val="bg1"/>
                </a:solidFill>
              </a:defRPr>
            </a:lvl1pPr>
          </a:lstStyle>
          <a:p>
            <a:pPr lvl="0"/>
            <a:r>
              <a:rPr lang="en-US"/>
              <a:t>Lorem ipsum dolor sit amet, consectetuer adipiscing elit. Maecenas porttitor congue massa. Fusce posuere, magna sed pulvinar ultricies, purus lectus malesuada libero, sit amet commodo magna eros quis urna. Nunc viverra imperdiet enim. Fusce est Vivaus tellus. 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3642998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13">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6BFD3FB3-2378-AFC0-3BEC-04736D1F3C75}"/>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4" name="Text Placeholder 3">
            <a:extLst>
              <a:ext uri="{FF2B5EF4-FFF2-40B4-BE49-F238E27FC236}">
                <a16:creationId xmlns="" xmlns:a16="http://schemas.microsoft.com/office/drawing/2014/main" id="{D0620B53-FADF-0BF0-B35F-C138410E487D}"/>
              </a:ext>
            </a:extLst>
          </p:cNvPr>
          <p:cNvSpPr>
            <a:spLocks noGrp="1"/>
          </p:cNvSpPr>
          <p:nvPr>
            <p:ph type="body" sz="quarter" idx="11" hasCustomPrompt="1"/>
          </p:nvPr>
        </p:nvSpPr>
        <p:spPr>
          <a:xfrm>
            <a:off x="3755740" y="2967335"/>
            <a:ext cx="4680520" cy="923330"/>
          </a:xfrm>
        </p:spPr>
        <p:txBody>
          <a:bodyPr lIns="0" rIns="0" anchor="ctr">
            <a:normAutofit/>
          </a:bodyPr>
          <a:lstStyle>
            <a:lvl1pPr marL="0" indent="0" algn="ctr">
              <a:buNone/>
              <a:defRPr sz="6000">
                <a:solidFill>
                  <a:schemeClr val="bg1"/>
                </a:solidFill>
                <a:latin typeface="+mj-lt"/>
              </a:defRPr>
            </a:lvl1pPr>
          </a:lstStyle>
          <a:p>
            <a:pPr lvl="0"/>
            <a:r>
              <a:rPr lang="en-GB"/>
              <a:t>THANK YOU</a:t>
            </a:r>
            <a:endParaRPr lang="en-US"/>
          </a:p>
        </p:txBody>
      </p:sp>
    </p:spTree>
    <p:extLst>
      <p:ext uri="{BB962C8B-B14F-4D97-AF65-F5344CB8AC3E}">
        <p14:creationId xmlns:p14="http://schemas.microsoft.com/office/powerpoint/2010/main" val="13439839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yout J">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xmlns="" id="{69FDD95F-7DC2-01B0-1A53-E17C8FEF8F63}"/>
              </a:ext>
            </a:extLst>
          </p:cNvPr>
          <p:cNvSpPr>
            <a:spLocks noGrp="1"/>
          </p:cNvSpPr>
          <p:nvPr>
            <p:ph type="body" sz="quarter" idx="14" hasCustomPrompt="1"/>
          </p:nvPr>
        </p:nvSpPr>
        <p:spPr>
          <a:xfrm>
            <a:off x="3899756" y="2430386"/>
            <a:ext cx="4392488" cy="1015663"/>
          </a:xfrm>
        </p:spPr>
        <p:txBody>
          <a:bodyPr lIns="0" rIns="0" anchor="b">
            <a:normAutofit/>
          </a:bodyPr>
          <a:lstStyle>
            <a:lvl1pPr marL="0" indent="0" algn="ctr" rtl="0">
              <a:lnSpc>
                <a:spcPct val="100000"/>
              </a:lnSpc>
              <a:buNone/>
              <a:defRPr sz="60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THANK</a:t>
            </a:r>
          </a:p>
        </p:txBody>
      </p:sp>
      <p:sp>
        <p:nvSpPr>
          <p:cNvPr id="10" name="Text Placeholder 7">
            <a:extLst>
              <a:ext uri="{FF2B5EF4-FFF2-40B4-BE49-F238E27FC236}">
                <a16:creationId xmlns:a16="http://schemas.microsoft.com/office/drawing/2014/main" xmlns="" id="{377CC734-90AF-ACE9-9210-4C7A0F800351}"/>
              </a:ext>
            </a:extLst>
          </p:cNvPr>
          <p:cNvSpPr>
            <a:spLocks noGrp="1"/>
          </p:cNvSpPr>
          <p:nvPr>
            <p:ph type="body" sz="quarter" idx="15" hasCustomPrompt="1"/>
          </p:nvPr>
        </p:nvSpPr>
        <p:spPr>
          <a:xfrm>
            <a:off x="3899756" y="3429000"/>
            <a:ext cx="4392488" cy="1015663"/>
          </a:xfrm>
        </p:spPr>
        <p:txBody>
          <a:bodyPr lIns="0" rIns="0" anchor="b">
            <a:normAutofit/>
          </a:bodyPr>
          <a:lstStyle>
            <a:lvl1pPr marL="0" indent="0" algn="ctr" rtl="0">
              <a:lnSpc>
                <a:spcPct val="100000"/>
              </a:lnSpc>
              <a:buNone/>
              <a:defRPr sz="6000">
                <a:ln w="15875">
                  <a:gradFill>
                    <a:gsLst>
                      <a:gs pos="50000">
                        <a:schemeClr val="accent2"/>
                      </a:gs>
                      <a:gs pos="0">
                        <a:schemeClr val="accent1"/>
                      </a:gs>
                      <a:gs pos="100000">
                        <a:schemeClr val="accent3"/>
                      </a:gs>
                    </a:gsLst>
                    <a:lin ang="5400000" scaled="1"/>
                  </a:gradFill>
                </a:ln>
                <a:noFill/>
                <a:latin typeface="+mj-lt"/>
              </a:defRPr>
            </a:lvl1pPr>
          </a:lstStyle>
          <a:p>
            <a:pPr lvl="0"/>
            <a:r>
              <a:rPr lang="en-US"/>
              <a:t>YOU</a:t>
            </a:r>
          </a:p>
        </p:txBody>
      </p:sp>
    </p:spTree>
    <p:extLst>
      <p:ext uri="{BB962C8B-B14F-4D97-AF65-F5344CB8AC3E}">
        <p14:creationId xmlns:p14="http://schemas.microsoft.com/office/powerpoint/2010/main" val="423735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6BFD3FB3-2378-AFC0-3BEC-04736D1F3C75}"/>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0">
            <a:extLst>
              <a:ext uri="{FF2B5EF4-FFF2-40B4-BE49-F238E27FC236}">
                <a16:creationId xmlns="" xmlns:a16="http://schemas.microsoft.com/office/drawing/2014/main" id="{F8B0D634-D18C-8555-E859-19D4D516D1AB}"/>
              </a:ext>
            </a:extLst>
          </p:cNvPr>
          <p:cNvSpPr>
            <a:spLocks noGrp="1"/>
          </p:cNvSpPr>
          <p:nvPr>
            <p:ph type="body" sz="quarter" idx="11" hasCustomPrompt="1"/>
          </p:nvPr>
        </p:nvSpPr>
        <p:spPr>
          <a:xfrm>
            <a:off x="911225" y="2799502"/>
            <a:ext cx="7489032" cy="757130"/>
          </a:xfrm>
        </p:spPr>
        <p:txBody>
          <a:bodyPr lIns="0" rIns="0" anchor="b" anchorCtr="0">
            <a:normAutofit/>
          </a:bodyPr>
          <a:lstStyle>
            <a:lvl1pPr marL="0" indent="0" algn="l">
              <a:lnSpc>
                <a:spcPct val="100000"/>
              </a:lnSpc>
              <a:buNone/>
              <a:defRPr sz="4800">
                <a:solidFill>
                  <a:schemeClr val="bg1"/>
                </a:solidFill>
                <a:latin typeface="+mj-lt"/>
              </a:defRPr>
            </a:lvl1pPr>
          </a:lstStyle>
          <a:p>
            <a:pPr lvl="0"/>
            <a:r>
              <a:rPr lang="en-US"/>
              <a:t>PRESENTATION TITLE</a:t>
            </a:r>
          </a:p>
        </p:txBody>
      </p:sp>
      <p:sp>
        <p:nvSpPr>
          <p:cNvPr id="14" name="Text Placeholder 13">
            <a:extLst>
              <a:ext uri="{FF2B5EF4-FFF2-40B4-BE49-F238E27FC236}">
                <a16:creationId xmlns="" xmlns:a16="http://schemas.microsoft.com/office/drawing/2014/main" id="{F17853EF-6C79-8477-3978-4712A911CEB4}"/>
              </a:ext>
            </a:extLst>
          </p:cNvPr>
          <p:cNvSpPr>
            <a:spLocks noGrp="1"/>
          </p:cNvSpPr>
          <p:nvPr>
            <p:ph type="body" sz="quarter" idx="12" hasCustomPrompt="1"/>
          </p:nvPr>
        </p:nvSpPr>
        <p:spPr>
          <a:xfrm>
            <a:off x="1199455" y="3740533"/>
            <a:ext cx="7200802" cy="431800"/>
          </a:xfrm>
        </p:spPr>
        <p:txBody>
          <a:bodyPr lIns="0" rIns="0" anchor="t" anchorCtr="0">
            <a:normAutofit/>
          </a:bodyPr>
          <a:lstStyle>
            <a:lvl1pPr marL="0" indent="0">
              <a:lnSpc>
                <a:spcPct val="100000"/>
              </a:lnSpc>
              <a:buNone/>
              <a:defRPr sz="2400" spc="300">
                <a:solidFill>
                  <a:schemeClr val="bg1"/>
                </a:solidFill>
              </a:defRPr>
            </a:lvl1pPr>
          </a:lstStyle>
          <a:p>
            <a:pPr lvl="0"/>
            <a:r>
              <a:rPr lang="en-GB"/>
              <a:t>INSERT SUBTITLE HERE</a:t>
            </a:r>
            <a:endParaRPr lang="en-US"/>
          </a:p>
        </p:txBody>
      </p:sp>
    </p:spTree>
    <p:extLst>
      <p:ext uri="{BB962C8B-B14F-4D97-AF65-F5344CB8AC3E}">
        <p14:creationId xmlns:p14="http://schemas.microsoft.com/office/powerpoint/2010/main" val="3253062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sp>
        <p:nvSpPr>
          <p:cNvPr id="27" name="Slide Number Placeholder 26">
            <a:extLst>
              <a:ext uri="{FF2B5EF4-FFF2-40B4-BE49-F238E27FC236}">
                <a16:creationId xmlns="" xmlns:a16="http://schemas.microsoft.com/office/drawing/2014/main" id="{9792C8E2-0AEC-2ED3-8340-3095915A1697}"/>
              </a:ext>
            </a:extLst>
          </p:cNvPr>
          <p:cNvSpPr>
            <a:spLocks noGrp="1"/>
          </p:cNvSpPr>
          <p:nvPr>
            <p:ph type="sldNum" sz="quarter" idx="20"/>
          </p:nvPr>
        </p:nvSpPr>
        <p:spPr/>
        <p:txBody>
          <a:bodyPr/>
          <a:lstStyle/>
          <a:p>
            <a:fld id="{014C1672-158D-440F-A2A2-5339658D214D}" type="slidenum">
              <a:rPr lang="en-US" smtClean="0"/>
              <a:pPr/>
              <a:t>‹#›</a:t>
            </a:fld>
            <a:endParaRPr lang="en-US"/>
          </a:p>
        </p:txBody>
      </p:sp>
      <p:sp>
        <p:nvSpPr>
          <p:cNvPr id="23" name="Picture Placeholder 22">
            <a:extLst>
              <a:ext uri="{FF2B5EF4-FFF2-40B4-BE49-F238E27FC236}">
                <a16:creationId xmlns="" xmlns:a16="http://schemas.microsoft.com/office/drawing/2014/main" id="{42D7C95C-BEA0-7C77-B0BD-AD6618E1A807}"/>
              </a:ext>
            </a:extLst>
          </p:cNvPr>
          <p:cNvSpPr>
            <a:spLocks noGrp="1"/>
          </p:cNvSpPr>
          <p:nvPr>
            <p:ph type="pic" sz="quarter" idx="17" hasCustomPrompt="1"/>
          </p:nvPr>
        </p:nvSpPr>
        <p:spPr>
          <a:xfrm>
            <a:off x="0" y="0"/>
            <a:ext cx="6528048" cy="5157192"/>
          </a:xfrm>
          <a:custGeom>
            <a:avLst/>
            <a:gdLst>
              <a:gd name="connsiteX0" fmla="*/ 0 w 6528048"/>
              <a:gd name="connsiteY0" fmla="*/ 0 h 5157192"/>
              <a:gd name="connsiteX1" fmla="*/ 6528048 w 6528048"/>
              <a:gd name="connsiteY1" fmla="*/ 0 h 5157192"/>
              <a:gd name="connsiteX2" fmla="*/ 6528048 w 6528048"/>
              <a:gd name="connsiteY2" fmla="*/ 5157192 h 5157192"/>
              <a:gd name="connsiteX3" fmla="*/ 0 w 6528048"/>
              <a:gd name="connsiteY3" fmla="*/ 5157192 h 5157192"/>
            </a:gdLst>
            <a:ahLst/>
            <a:cxnLst>
              <a:cxn ang="0">
                <a:pos x="connsiteX0" y="connsiteY0"/>
              </a:cxn>
              <a:cxn ang="0">
                <a:pos x="connsiteX1" y="connsiteY1"/>
              </a:cxn>
              <a:cxn ang="0">
                <a:pos x="connsiteX2" y="connsiteY2"/>
              </a:cxn>
              <a:cxn ang="0">
                <a:pos x="connsiteX3" y="connsiteY3"/>
              </a:cxn>
            </a:cxnLst>
            <a:rect l="l" t="t" r="r" b="b"/>
            <a:pathLst>
              <a:path w="6528048" h="5157192">
                <a:moveTo>
                  <a:pt x="0" y="0"/>
                </a:moveTo>
                <a:lnTo>
                  <a:pt x="6528048" y="0"/>
                </a:lnTo>
                <a:lnTo>
                  <a:pt x="6528048" y="5157192"/>
                </a:lnTo>
                <a:lnTo>
                  <a:pt x="0" y="5157192"/>
                </a:lnTo>
                <a:close/>
              </a:path>
            </a:pathLst>
          </a:custGeom>
          <a:solidFill>
            <a:schemeClr val="bg1">
              <a:lumMod val="85000"/>
            </a:schemeClr>
          </a:solidFill>
        </p:spPr>
        <p:txBody>
          <a:bodyPr wrap="square" lIns="360000" tIns="360000" rIns="360000" bIns="360000">
            <a:noAutofit/>
          </a:bodyPr>
          <a:lstStyle>
            <a:lvl1pPr marL="0" indent="0" algn="ctr">
              <a:buNone/>
              <a:defRPr/>
            </a:lvl1pPr>
          </a:lstStyle>
          <a:p>
            <a:r>
              <a:rPr lang="en-GB"/>
              <a:t>Insert Picture</a:t>
            </a:r>
            <a:endParaRPr lang="en-US"/>
          </a:p>
        </p:txBody>
      </p:sp>
      <p:sp>
        <p:nvSpPr>
          <p:cNvPr id="12" name="Text Placeholder 11">
            <a:extLst>
              <a:ext uri="{FF2B5EF4-FFF2-40B4-BE49-F238E27FC236}">
                <a16:creationId xmlns="" xmlns:a16="http://schemas.microsoft.com/office/drawing/2014/main" id="{0A2C6A0F-E61F-78E2-7E00-175C2DCCA254}"/>
              </a:ext>
            </a:extLst>
          </p:cNvPr>
          <p:cNvSpPr>
            <a:spLocks noGrp="1"/>
          </p:cNvSpPr>
          <p:nvPr>
            <p:ph type="body" sz="quarter" idx="13" hasCustomPrompt="1"/>
          </p:nvPr>
        </p:nvSpPr>
        <p:spPr>
          <a:xfrm>
            <a:off x="7320135" y="1653377"/>
            <a:ext cx="3816423" cy="523220"/>
          </a:xfrm>
        </p:spPr>
        <p:txBody>
          <a:bodyPr wrap="square" lIns="0" rIns="0" anchor="b" anchorCtr="0">
            <a:normAutofit/>
          </a:bodyPr>
          <a:lstStyle>
            <a:lvl1pPr marL="0" indent="0">
              <a:lnSpc>
                <a:spcPct val="100000"/>
              </a:lnSpc>
              <a:buNone/>
              <a:defRPr sz="2800">
                <a:latin typeface="+mj-lt"/>
              </a:defRPr>
            </a:lvl1pPr>
          </a:lstStyle>
          <a:p>
            <a:pPr lvl="0"/>
            <a:r>
              <a:rPr lang="en-US"/>
              <a:t>ADD TITLE HERE</a:t>
            </a:r>
          </a:p>
        </p:txBody>
      </p:sp>
      <p:sp>
        <p:nvSpPr>
          <p:cNvPr id="14" name="Text Placeholder 13">
            <a:extLst>
              <a:ext uri="{FF2B5EF4-FFF2-40B4-BE49-F238E27FC236}">
                <a16:creationId xmlns="" xmlns:a16="http://schemas.microsoft.com/office/drawing/2014/main" id="{A26CE6FA-0CC0-37C6-A82A-3FF197196627}"/>
              </a:ext>
            </a:extLst>
          </p:cNvPr>
          <p:cNvSpPr>
            <a:spLocks noGrp="1"/>
          </p:cNvSpPr>
          <p:nvPr>
            <p:ph type="body" sz="quarter" idx="14" hasCustomPrompt="1"/>
          </p:nvPr>
        </p:nvSpPr>
        <p:spPr>
          <a:xfrm>
            <a:off x="7319962" y="2246331"/>
            <a:ext cx="3816423" cy="365125"/>
          </a:xfrm>
        </p:spPr>
        <p:txBody>
          <a:bodyPr lIns="0" rIns="0" anchor="t" anchorCtr="0">
            <a:normAutofit/>
          </a:bodyPr>
          <a:lstStyle>
            <a:lvl1pPr marL="0" indent="0" algn="l">
              <a:buNone/>
              <a:defRPr sz="1000"/>
            </a:lvl1pPr>
          </a:lstStyle>
          <a:p>
            <a:pPr lvl="0"/>
            <a:r>
              <a:rPr lang="en-US"/>
              <a:t>TYPE YOUR SUBTITLE HERE AND DESCRIBE THE SLIDE</a:t>
            </a:r>
          </a:p>
        </p:txBody>
      </p:sp>
      <p:sp>
        <p:nvSpPr>
          <p:cNvPr id="17" name="Text Placeholder 11">
            <a:extLst>
              <a:ext uri="{FF2B5EF4-FFF2-40B4-BE49-F238E27FC236}">
                <a16:creationId xmlns="" xmlns:a16="http://schemas.microsoft.com/office/drawing/2014/main" id="{F0013D02-A435-EAB0-0FE8-CA0425B37DB8}"/>
              </a:ext>
            </a:extLst>
          </p:cNvPr>
          <p:cNvSpPr>
            <a:spLocks noGrp="1"/>
          </p:cNvSpPr>
          <p:nvPr>
            <p:ph type="body" sz="quarter" idx="15" hasCustomPrompt="1"/>
          </p:nvPr>
        </p:nvSpPr>
        <p:spPr>
          <a:xfrm>
            <a:off x="1211797" y="5584160"/>
            <a:ext cx="4104455" cy="523220"/>
          </a:xfrm>
        </p:spPr>
        <p:txBody>
          <a:bodyPr wrap="square" lIns="0" rIns="0" anchor="b" anchorCtr="0">
            <a:normAutofit/>
          </a:bodyPr>
          <a:lstStyle>
            <a:lvl1pPr marL="0" indent="0" algn="ctr">
              <a:lnSpc>
                <a:spcPct val="100000"/>
              </a:lnSpc>
              <a:buNone/>
              <a:defRPr sz="2800">
                <a:solidFill>
                  <a:schemeClr val="bg1"/>
                </a:solidFill>
                <a:latin typeface="+mj-lt"/>
              </a:defRPr>
            </a:lvl1pPr>
          </a:lstStyle>
          <a:p>
            <a:pPr lvl="0"/>
            <a:r>
              <a:rPr lang="en-US"/>
              <a:t>TITLE HERE</a:t>
            </a:r>
          </a:p>
        </p:txBody>
      </p:sp>
      <p:sp>
        <p:nvSpPr>
          <p:cNvPr id="18" name="Text Placeholder 13">
            <a:extLst>
              <a:ext uri="{FF2B5EF4-FFF2-40B4-BE49-F238E27FC236}">
                <a16:creationId xmlns="" xmlns:a16="http://schemas.microsoft.com/office/drawing/2014/main" id="{2EE7FEAF-48BD-D610-0E4E-A93D413BD06A}"/>
              </a:ext>
            </a:extLst>
          </p:cNvPr>
          <p:cNvSpPr>
            <a:spLocks noGrp="1"/>
          </p:cNvSpPr>
          <p:nvPr>
            <p:ph type="body" sz="quarter" idx="16" hasCustomPrompt="1"/>
          </p:nvPr>
        </p:nvSpPr>
        <p:spPr>
          <a:xfrm>
            <a:off x="1211796" y="6125626"/>
            <a:ext cx="4104456" cy="296107"/>
          </a:xfrm>
        </p:spPr>
        <p:txBody>
          <a:bodyPr lIns="0" rIns="0" anchor="t" anchorCtr="0">
            <a:normAutofit/>
          </a:bodyPr>
          <a:lstStyle>
            <a:lvl1pPr marL="0" indent="0" algn="ctr">
              <a:buNone/>
              <a:defRPr sz="1000">
                <a:solidFill>
                  <a:schemeClr val="bg1"/>
                </a:solidFill>
              </a:defRPr>
            </a:lvl1pPr>
          </a:lstStyle>
          <a:p>
            <a:pPr>
              <a:lnSpc>
                <a:spcPct val="150000"/>
              </a:lnSpc>
            </a:pPr>
            <a:r>
              <a:rPr lang="en-GB" sz="1000">
                <a:solidFill>
                  <a:schemeClr val="bg1"/>
                </a:solidFill>
              </a:rPr>
              <a:t>Lorem ipsum dolor sit amet, consectetuer adipiscing elit</a:t>
            </a:r>
          </a:p>
        </p:txBody>
      </p:sp>
    </p:spTree>
    <p:extLst>
      <p:ext uri="{BB962C8B-B14F-4D97-AF65-F5344CB8AC3E}">
        <p14:creationId xmlns:p14="http://schemas.microsoft.com/office/powerpoint/2010/main" val="275259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B741DAC-4FB4-F752-9A57-8E5D5B4D6E90}"/>
              </a:ext>
            </a:extLst>
          </p:cNvPr>
          <p:cNvSpPr>
            <a:spLocks noGrp="1"/>
          </p:cNvSpPr>
          <p:nvPr>
            <p:ph type="sldNum" sz="quarter" idx="12"/>
          </p:nvPr>
        </p:nvSpPr>
        <p:spPr/>
        <p:txBody>
          <a:bodyPr/>
          <a:lstStyle/>
          <a:p>
            <a:fld id="{014C1672-158D-440F-A2A2-5339658D214D}" type="slidenum">
              <a:rPr lang="en-US" smtClean="0"/>
              <a:pPr/>
              <a:t>‹#›</a:t>
            </a:fld>
            <a:endParaRPr lang="en-US"/>
          </a:p>
        </p:txBody>
      </p:sp>
      <p:sp>
        <p:nvSpPr>
          <p:cNvPr id="5" name="Rectangle 4">
            <a:extLst>
              <a:ext uri="{FF2B5EF4-FFF2-40B4-BE49-F238E27FC236}">
                <a16:creationId xmlns="" xmlns:a16="http://schemas.microsoft.com/office/drawing/2014/main" id="{795B2409-2889-5487-4C2C-38A22CA388B9}"/>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A037BE49-A0F2-94BD-F455-4AAD9EB63126}"/>
              </a:ext>
            </a:extLst>
          </p:cNvPr>
          <p:cNvSpPr>
            <a:spLocks noGrp="1"/>
          </p:cNvSpPr>
          <p:nvPr>
            <p:ph type="pic" sz="quarter" idx="13" hasCustomPrompt="1"/>
          </p:nvPr>
        </p:nvSpPr>
        <p:spPr>
          <a:xfrm>
            <a:off x="1981778" y="1139653"/>
            <a:ext cx="2132444" cy="2132444"/>
          </a:xfrm>
          <a:custGeom>
            <a:avLst/>
            <a:gdLst>
              <a:gd name="connsiteX0" fmla="*/ 1066222 w 2132444"/>
              <a:gd name="connsiteY0" fmla="*/ 0 h 2132444"/>
              <a:gd name="connsiteX1" fmla="*/ 2132444 w 2132444"/>
              <a:gd name="connsiteY1" fmla="*/ 1066222 h 2132444"/>
              <a:gd name="connsiteX2" fmla="*/ 1066222 w 2132444"/>
              <a:gd name="connsiteY2" fmla="*/ 2132444 h 2132444"/>
              <a:gd name="connsiteX3" fmla="*/ 0 w 2132444"/>
              <a:gd name="connsiteY3" fmla="*/ 1066222 h 2132444"/>
            </a:gdLst>
            <a:ahLst/>
            <a:cxnLst>
              <a:cxn ang="0">
                <a:pos x="connsiteX0" y="connsiteY0"/>
              </a:cxn>
              <a:cxn ang="0">
                <a:pos x="connsiteX1" y="connsiteY1"/>
              </a:cxn>
              <a:cxn ang="0">
                <a:pos x="connsiteX2" y="connsiteY2"/>
              </a:cxn>
              <a:cxn ang="0">
                <a:pos x="connsiteX3" y="connsiteY3"/>
              </a:cxn>
            </a:cxnLst>
            <a:rect l="l" t="t" r="r" b="b"/>
            <a:pathLst>
              <a:path w="2132444" h="2132444">
                <a:moveTo>
                  <a:pt x="1066222" y="0"/>
                </a:moveTo>
                <a:lnTo>
                  <a:pt x="2132444" y="1066222"/>
                </a:lnTo>
                <a:lnTo>
                  <a:pt x="1066222" y="2132444"/>
                </a:lnTo>
                <a:lnTo>
                  <a:pt x="0" y="1066222"/>
                </a:lnTo>
                <a:close/>
              </a:path>
            </a:pathLst>
          </a:custGeom>
          <a:solidFill>
            <a:schemeClr val="bg1">
              <a:lumMod val="85000"/>
            </a:schemeClr>
          </a:solidFill>
        </p:spPr>
        <p:txBody>
          <a:bodyPr wrap="square" tIns="540000" bIns="540000">
            <a:noAutofit/>
          </a:bodyPr>
          <a:lstStyle>
            <a:lvl1pPr marL="0" indent="0" algn="ctr">
              <a:buNone/>
              <a:defRPr/>
            </a:lvl1pPr>
          </a:lstStyle>
          <a:p>
            <a:r>
              <a:rPr lang="en-GB"/>
              <a:t>Picture</a:t>
            </a:r>
            <a:endParaRPr lang="en-US"/>
          </a:p>
        </p:txBody>
      </p:sp>
      <p:sp>
        <p:nvSpPr>
          <p:cNvPr id="16" name="Picture Placeholder 15">
            <a:extLst>
              <a:ext uri="{FF2B5EF4-FFF2-40B4-BE49-F238E27FC236}">
                <a16:creationId xmlns="" xmlns:a16="http://schemas.microsoft.com/office/drawing/2014/main" id="{258C80D4-31C8-5C29-70AC-770AEE797A85}"/>
              </a:ext>
            </a:extLst>
          </p:cNvPr>
          <p:cNvSpPr>
            <a:spLocks noGrp="1"/>
          </p:cNvSpPr>
          <p:nvPr>
            <p:ph type="pic" sz="quarter" idx="14" hasCustomPrompt="1"/>
          </p:nvPr>
        </p:nvSpPr>
        <p:spPr>
          <a:xfrm>
            <a:off x="8077778" y="1139653"/>
            <a:ext cx="2132444" cy="2132444"/>
          </a:xfrm>
          <a:custGeom>
            <a:avLst/>
            <a:gdLst>
              <a:gd name="connsiteX0" fmla="*/ 1066222 w 2132444"/>
              <a:gd name="connsiteY0" fmla="*/ 0 h 2132444"/>
              <a:gd name="connsiteX1" fmla="*/ 2132444 w 2132444"/>
              <a:gd name="connsiteY1" fmla="*/ 1066222 h 2132444"/>
              <a:gd name="connsiteX2" fmla="*/ 1066222 w 2132444"/>
              <a:gd name="connsiteY2" fmla="*/ 2132444 h 2132444"/>
              <a:gd name="connsiteX3" fmla="*/ 0 w 2132444"/>
              <a:gd name="connsiteY3" fmla="*/ 1066222 h 2132444"/>
            </a:gdLst>
            <a:ahLst/>
            <a:cxnLst>
              <a:cxn ang="0">
                <a:pos x="connsiteX0" y="connsiteY0"/>
              </a:cxn>
              <a:cxn ang="0">
                <a:pos x="connsiteX1" y="connsiteY1"/>
              </a:cxn>
              <a:cxn ang="0">
                <a:pos x="connsiteX2" y="connsiteY2"/>
              </a:cxn>
              <a:cxn ang="0">
                <a:pos x="connsiteX3" y="connsiteY3"/>
              </a:cxn>
            </a:cxnLst>
            <a:rect l="l" t="t" r="r" b="b"/>
            <a:pathLst>
              <a:path w="2132444" h="2132444">
                <a:moveTo>
                  <a:pt x="1066222" y="0"/>
                </a:moveTo>
                <a:lnTo>
                  <a:pt x="2132444" y="1066222"/>
                </a:lnTo>
                <a:lnTo>
                  <a:pt x="1066222" y="2132444"/>
                </a:lnTo>
                <a:lnTo>
                  <a:pt x="0" y="1066222"/>
                </a:lnTo>
                <a:close/>
              </a:path>
            </a:pathLst>
          </a:custGeom>
          <a:solidFill>
            <a:schemeClr val="bg1">
              <a:lumMod val="85000"/>
            </a:schemeClr>
          </a:solidFill>
        </p:spPr>
        <p:txBody>
          <a:bodyPr vert="horz" wrap="square" lIns="91440" tIns="540000" rIns="91440" bIns="540000" rtlCol="0">
            <a:noAutofit/>
          </a:bodyPr>
          <a:lstStyle>
            <a:lvl1pPr marL="0" indent="0" algn="ctr">
              <a:buNone/>
              <a:defRPr lang="en-US"/>
            </a:lvl1pPr>
          </a:lstStyle>
          <a:p>
            <a:pPr marL="228600" lvl="0" indent="-228600" algn="ctr"/>
            <a:r>
              <a:rPr lang="en-GB"/>
              <a:t>Picture</a:t>
            </a:r>
            <a:endParaRPr lang="en-US"/>
          </a:p>
        </p:txBody>
      </p:sp>
      <p:sp>
        <p:nvSpPr>
          <p:cNvPr id="19" name="Text Placeholder 18">
            <a:extLst>
              <a:ext uri="{FF2B5EF4-FFF2-40B4-BE49-F238E27FC236}">
                <a16:creationId xmlns="" xmlns:a16="http://schemas.microsoft.com/office/drawing/2014/main" id="{076C520D-6B19-557F-40A0-CDB9E5F55CC1}"/>
              </a:ext>
            </a:extLst>
          </p:cNvPr>
          <p:cNvSpPr>
            <a:spLocks noGrp="1"/>
          </p:cNvSpPr>
          <p:nvPr>
            <p:ph type="body" sz="quarter" idx="15" hasCustomPrompt="1"/>
          </p:nvPr>
        </p:nvSpPr>
        <p:spPr>
          <a:xfrm>
            <a:off x="1139789" y="3941144"/>
            <a:ext cx="3816423" cy="480131"/>
          </a:xfrm>
        </p:spPr>
        <p:txBody>
          <a:bodyPr lIns="0" rIns="0" anchor="b" anchorCtr="0">
            <a:normAutofit/>
          </a:bodyPr>
          <a:lstStyle>
            <a:lvl1pPr marL="0" indent="0" algn="ctr">
              <a:buNone/>
              <a:defRPr sz="2800">
                <a:solidFill>
                  <a:schemeClr val="bg1"/>
                </a:solidFill>
                <a:latin typeface="+mj-lt"/>
              </a:defRPr>
            </a:lvl1pPr>
          </a:lstStyle>
          <a:p>
            <a:pPr lvl="0"/>
            <a:r>
              <a:rPr lang="en-GB"/>
              <a:t>TITLE HERE</a:t>
            </a:r>
            <a:endParaRPr lang="en-US"/>
          </a:p>
        </p:txBody>
      </p:sp>
      <p:sp>
        <p:nvSpPr>
          <p:cNvPr id="21" name="Text Placeholder 18">
            <a:extLst>
              <a:ext uri="{FF2B5EF4-FFF2-40B4-BE49-F238E27FC236}">
                <a16:creationId xmlns="" xmlns:a16="http://schemas.microsoft.com/office/drawing/2014/main" id="{0B647811-04D0-E4F9-B7B5-9E5B0532958A}"/>
              </a:ext>
            </a:extLst>
          </p:cNvPr>
          <p:cNvSpPr>
            <a:spLocks noGrp="1"/>
          </p:cNvSpPr>
          <p:nvPr>
            <p:ph type="body" sz="quarter" idx="16" hasCustomPrompt="1"/>
          </p:nvPr>
        </p:nvSpPr>
        <p:spPr>
          <a:xfrm>
            <a:off x="7235789" y="3941144"/>
            <a:ext cx="3816423" cy="480131"/>
          </a:xfrm>
        </p:spPr>
        <p:txBody>
          <a:bodyPr lIns="0" rIns="0" anchor="b" anchorCtr="0">
            <a:normAutofit/>
          </a:bodyPr>
          <a:lstStyle>
            <a:lvl1pPr marL="0" indent="0" algn="ctr" rtl="0">
              <a:buNone/>
              <a:defRPr sz="2800">
                <a:latin typeface="+mj-lt"/>
              </a:defRPr>
            </a:lvl1pPr>
          </a:lstStyle>
          <a:p>
            <a:pPr lvl="0"/>
            <a:r>
              <a:rPr lang="en-GB"/>
              <a:t>TITLE HERE</a:t>
            </a:r>
            <a:endParaRPr lang="en-US"/>
          </a:p>
        </p:txBody>
      </p:sp>
    </p:spTree>
    <p:extLst>
      <p:ext uri="{BB962C8B-B14F-4D97-AF65-F5344CB8AC3E}">
        <p14:creationId xmlns:p14="http://schemas.microsoft.com/office/powerpoint/2010/main" val="186789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53A587A-5571-5606-B0C5-A9848B1BBBE3}"/>
              </a:ext>
            </a:extLst>
          </p:cNvPr>
          <p:cNvSpPr>
            <a:spLocks noGrp="1"/>
          </p:cNvSpPr>
          <p:nvPr>
            <p:ph type="dt" sz="half" idx="10"/>
          </p:nvPr>
        </p:nvSpPr>
        <p:spPr/>
        <p:txBody>
          <a:bodyPr/>
          <a:lstStyle/>
          <a:p>
            <a:fld id="{3892F642-E0CA-4259-B9C8-483B5F145AEE}" type="datetime1">
              <a:rPr lang="en-US" smtClean="0"/>
              <a:t>2/9/2024</a:t>
            </a:fld>
            <a:endParaRPr lang="en-US"/>
          </a:p>
        </p:txBody>
      </p:sp>
      <p:sp>
        <p:nvSpPr>
          <p:cNvPr id="3" name="Footer Placeholder 2">
            <a:extLst>
              <a:ext uri="{FF2B5EF4-FFF2-40B4-BE49-F238E27FC236}">
                <a16:creationId xmlns="" xmlns:a16="http://schemas.microsoft.com/office/drawing/2014/main" id="{48FA30D9-986D-DFF9-E6AC-6F983EF4FC62}"/>
              </a:ext>
            </a:extLst>
          </p:cNvPr>
          <p:cNvSpPr>
            <a:spLocks noGrp="1"/>
          </p:cNvSpPr>
          <p:nvPr>
            <p:ph type="ftr" sz="quarter" idx="11"/>
          </p:nvPr>
        </p:nvSpPr>
        <p:spPr/>
        <p:txBody>
          <a:bodyPr/>
          <a:lstStyle/>
          <a:p>
            <a:r>
              <a:rPr lang="en-US" smtClean="0"/>
              <a:t>INSA</a:t>
            </a:r>
            <a:endParaRPr lang="en-US"/>
          </a:p>
        </p:txBody>
      </p:sp>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8" name="Picture Placeholder 7">
            <a:extLst>
              <a:ext uri="{FF2B5EF4-FFF2-40B4-BE49-F238E27FC236}">
                <a16:creationId xmlns="" xmlns:a16="http://schemas.microsoft.com/office/drawing/2014/main" id="{AA77FED6-8AA2-F67F-0D13-CF986BA0673B}"/>
              </a:ext>
            </a:extLst>
          </p:cNvPr>
          <p:cNvSpPr>
            <a:spLocks noGrp="1"/>
          </p:cNvSpPr>
          <p:nvPr>
            <p:ph type="pic" sz="quarter" idx="13" hasCustomPrompt="1"/>
          </p:nvPr>
        </p:nvSpPr>
        <p:spPr>
          <a:xfrm>
            <a:off x="0" y="0"/>
            <a:ext cx="12192000" cy="3933056"/>
          </a:xfrm>
          <a:custGeom>
            <a:avLst/>
            <a:gdLst>
              <a:gd name="connsiteX0" fmla="*/ 0 w 12192000"/>
              <a:gd name="connsiteY0" fmla="*/ 0 h 3933056"/>
              <a:gd name="connsiteX1" fmla="*/ 12192000 w 12192000"/>
              <a:gd name="connsiteY1" fmla="*/ 0 h 3933056"/>
              <a:gd name="connsiteX2" fmla="*/ 12192000 w 12192000"/>
              <a:gd name="connsiteY2" fmla="*/ 3933056 h 3933056"/>
              <a:gd name="connsiteX3" fmla="*/ 0 w 12192000"/>
              <a:gd name="connsiteY3" fmla="*/ 3933056 h 3933056"/>
            </a:gdLst>
            <a:ahLst/>
            <a:cxnLst>
              <a:cxn ang="0">
                <a:pos x="connsiteX0" y="connsiteY0"/>
              </a:cxn>
              <a:cxn ang="0">
                <a:pos x="connsiteX1" y="connsiteY1"/>
              </a:cxn>
              <a:cxn ang="0">
                <a:pos x="connsiteX2" y="connsiteY2"/>
              </a:cxn>
              <a:cxn ang="0">
                <a:pos x="connsiteX3" y="connsiteY3"/>
              </a:cxn>
            </a:cxnLst>
            <a:rect l="l" t="t" r="r" b="b"/>
            <a:pathLst>
              <a:path w="12192000" h="3933056">
                <a:moveTo>
                  <a:pt x="0" y="0"/>
                </a:moveTo>
                <a:lnTo>
                  <a:pt x="12192000" y="0"/>
                </a:lnTo>
                <a:lnTo>
                  <a:pt x="12192000" y="3933056"/>
                </a:lnTo>
                <a:lnTo>
                  <a:pt x="0" y="3933056"/>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2" name="Text Placeholder 11">
            <a:extLst>
              <a:ext uri="{FF2B5EF4-FFF2-40B4-BE49-F238E27FC236}">
                <a16:creationId xmlns="" xmlns:a16="http://schemas.microsoft.com/office/drawing/2014/main" id="{0251EB3D-3245-71EE-7814-FAFF95687822}"/>
              </a:ext>
            </a:extLst>
          </p:cNvPr>
          <p:cNvSpPr>
            <a:spLocks noGrp="1"/>
          </p:cNvSpPr>
          <p:nvPr>
            <p:ph type="body" sz="quarter" idx="14" hasCustomPrompt="1"/>
          </p:nvPr>
        </p:nvSpPr>
        <p:spPr>
          <a:xfrm>
            <a:off x="2441595" y="967342"/>
            <a:ext cx="7308811" cy="535531"/>
          </a:xfrm>
        </p:spPr>
        <p:txBody>
          <a:bodyPr lIns="0" rIns="0" anchor="b" anchorCtr="0">
            <a:normAutofit/>
          </a:bodyPr>
          <a:lstStyle>
            <a:lvl1pPr marL="0" indent="0" algn="ctr">
              <a:buNone/>
              <a:defRPr sz="3200">
                <a:solidFill>
                  <a:schemeClr val="bg1"/>
                </a:solidFill>
                <a:latin typeface="+mj-lt"/>
              </a:defRPr>
            </a:lvl1pPr>
          </a:lstStyle>
          <a:p>
            <a:pPr lvl="0"/>
            <a:r>
              <a:rPr lang="en-GB"/>
              <a:t>ADD TITLE HERE</a:t>
            </a:r>
            <a:endParaRPr lang="en-US"/>
          </a:p>
        </p:txBody>
      </p:sp>
      <p:sp>
        <p:nvSpPr>
          <p:cNvPr id="11" name="Text Placeholder 10">
            <a:extLst>
              <a:ext uri="{FF2B5EF4-FFF2-40B4-BE49-F238E27FC236}">
                <a16:creationId xmlns="" xmlns:a16="http://schemas.microsoft.com/office/drawing/2014/main" id="{E56232F1-DD94-A460-976B-F9352359C765}"/>
              </a:ext>
            </a:extLst>
          </p:cNvPr>
          <p:cNvSpPr>
            <a:spLocks noGrp="1"/>
          </p:cNvSpPr>
          <p:nvPr>
            <p:ph type="body" sz="quarter" idx="16" hasCustomPrompt="1"/>
          </p:nvPr>
        </p:nvSpPr>
        <p:spPr>
          <a:xfrm>
            <a:off x="2441595" y="1531721"/>
            <a:ext cx="7308811" cy="526939"/>
          </a:xfrm>
        </p:spPr>
        <p:txBody>
          <a:bodyPr lIns="0" rIns="0" anchor="t" anchorCtr="0">
            <a:normAutofit/>
          </a:bodyPr>
          <a:lstStyle>
            <a:lvl1pPr marL="0" indent="0" algn="ctr">
              <a:lnSpc>
                <a:spcPct val="150000"/>
              </a:lnSpc>
              <a:buNone/>
              <a:defRPr sz="1000">
                <a:solidFill>
                  <a:schemeClr val="bg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128627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5">
    <p:spTree>
      <p:nvGrpSpPr>
        <p:cNvPr id="1" name=""/>
        <p:cNvGrpSpPr/>
        <p:nvPr/>
      </p:nvGrpSpPr>
      <p:grpSpPr>
        <a:xfrm>
          <a:off x="0" y="0"/>
          <a:ext cx="0" cy="0"/>
          <a:chOff x="0" y="0"/>
          <a:chExt cx="0" cy="0"/>
        </a:xfrm>
      </p:grpSpPr>
      <p:sp>
        <p:nvSpPr>
          <p:cNvPr id="14" name="Picture Placeholder 13">
            <a:extLst>
              <a:ext uri="{FF2B5EF4-FFF2-40B4-BE49-F238E27FC236}">
                <a16:creationId xmlns="" xmlns:a16="http://schemas.microsoft.com/office/drawing/2014/main" id="{C350EB57-D5A8-72D2-2AA5-563D14C98ADD}"/>
              </a:ext>
            </a:extLst>
          </p:cNvPr>
          <p:cNvSpPr>
            <a:spLocks noGrp="1"/>
          </p:cNvSpPr>
          <p:nvPr>
            <p:ph type="pic" sz="quarter" idx="10" hasCustomPrompt="1"/>
          </p:nvPr>
        </p:nvSpPr>
        <p:spPr>
          <a:xfrm>
            <a:off x="0" y="3429000"/>
            <a:ext cx="4064400" cy="3429000"/>
          </a:xfrm>
          <a:custGeom>
            <a:avLst/>
            <a:gdLst>
              <a:gd name="connsiteX0" fmla="*/ 0 w 4064400"/>
              <a:gd name="connsiteY0" fmla="*/ 0 h 3429000"/>
              <a:gd name="connsiteX1" fmla="*/ 4064400 w 4064400"/>
              <a:gd name="connsiteY1" fmla="*/ 0 h 3429000"/>
              <a:gd name="connsiteX2" fmla="*/ 4064400 w 4064400"/>
              <a:gd name="connsiteY2" fmla="*/ 3429000 h 3429000"/>
              <a:gd name="connsiteX3" fmla="*/ 0 w 4064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400" h="3429000">
                <a:moveTo>
                  <a:pt x="0" y="0"/>
                </a:moveTo>
                <a:lnTo>
                  <a:pt x="4064400" y="0"/>
                </a:lnTo>
                <a:lnTo>
                  <a:pt x="4064400" y="3429000"/>
                </a:lnTo>
                <a:lnTo>
                  <a:pt x="0" y="3429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5" name="Picture Placeholder 14">
            <a:extLst>
              <a:ext uri="{FF2B5EF4-FFF2-40B4-BE49-F238E27FC236}">
                <a16:creationId xmlns="" xmlns:a16="http://schemas.microsoft.com/office/drawing/2014/main" id="{8FC7ADAF-DA2D-FFFE-78FE-DA97B2E0947F}"/>
              </a:ext>
            </a:extLst>
          </p:cNvPr>
          <p:cNvSpPr>
            <a:spLocks noGrp="1"/>
          </p:cNvSpPr>
          <p:nvPr>
            <p:ph type="pic" sz="quarter" idx="11" hasCustomPrompt="1"/>
          </p:nvPr>
        </p:nvSpPr>
        <p:spPr>
          <a:xfrm>
            <a:off x="4063202" y="0"/>
            <a:ext cx="4064400" cy="3429000"/>
          </a:xfrm>
          <a:custGeom>
            <a:avLst/>
            <a:gdLst>
              <a:gd name="connsiteX0" fmla="*/ 0 w 4064400"/>
              <a:gd name="connsiteY0" fmla="*/ 0 h 3429000"/>
              <a:gd name="connsiteX1" fmla="*/ 4064400 w 4064400"/>
              <a:gd name="connsiteY1" fmla="*/ 0 h 3429000"/>
              <a:gd name="connsiteX2" fmla="*/ 4064400 w 4064400"/>
              <a:gd name="connsiteY2" fmla="*/ 3429000 h 3429000"/>
              <a:gd name="connsiteX3" fmla="*/ 0 w 4064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400" h="3429000">
                <a:moveTo>
                  <a:pt x="0" y="0"/>
                </a:moveTo>
                <a:lnTo>
                  <a:pt x="4064400" y="0"/>
                </a:lnTo>
                <a:lnTo>
                  <a:pt x="4064400" y="3429000"/>
                </a:lnTo>
                <a:lnTo>
                  <a:pt x="0" y="3429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6" name="Picture Placeholder 15">
            <a:extLst>
              <a:ext uri="{FF2B5EF4-FFF2-40B4-BE49-F238E27FC236}">
                <a16:creationId xmlns="" xmlns:a16="http://schemas.microsoft.com/office/drawing/2014/main" id="{56838E14-29E5-B383-A0FB-F6D1286ED109}"/>
              </a:ext>
            </a:extLst>
          </p:cNvPr>
          <p:cNvSpPr>
            <a:spLocks noGrp="1"/>
          </p:cNvSpPr>
          <p:nvPr>
            <p:ph type="pic" sz="quarter" idx="12" hasCustomPrompt="1"/>
          </p:nvPr>
        </p:nvSpPr>
        <p:spPr>
          <a:xfrm>
            <a:off x="8127600" y="3429000"/>
            <a:ext cx="4064400" cy="3429000"/>
          </a:xfrm>
          <a:custGeom>
            <a:avLst/>
            <a:gdLst>
              <a:gd name="connsiteX0" fmla="*/ 0 w 4064400"/>
              <a:gd name="connsiteY0" fmla="*/ 0 h 3429000"/>
              <a:gd name="connsiteX1" fmla="*/ 4064400 w 4064400"/>
              <a:gd name="connsiteY1" fmla="*/ 0 h 3429000"/>
              <a:gd name="connsiteX2" fmla="*/ 4064400 w 4064400"/>
              <a:gd name="connsiteY2" fmla="*/ 3429000 h 3429000"/>
              <a:gd name="connsiteX3" fmla="*/ 0 w 4064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400" h="3429000">
                <a:moveTo>
                  <a:pt x="0" y="0"/>
                </a:moveTo>
                <a:lnTo>
                  <a:pt x="4064400" y="0"/>
                </a:lnTo>
                <a:lnTo>
                  <a:pt x="4064400" y="3429000"/>
                </a:lnTo>
                <a:lnTo>
                  <a:pt x="0" y="3429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20" name="Text Placeholder 19">
            <a:extLst>
              <a:ext uri="{FF2B5EF4-FFF2-40B4-BE49-F238E27FC236}">
                <a16:creationId xmlns="" xmlns:a16="http://schemas.microsoft.com/office/drawing/2014/main" id="{E67DB171-F015-FC83-C5A3-EECB4D3007A4}"/>
              </a:ext>
            </a:extLst>
          </p:cNvPr>
          <p:cNvSpPr>
            <a:spLocks noGrp="1"/>
          </p:cNvSpPr>
          <p:nvPr>
            <p:ph type="body" sz="quarter" idx="13" hasCustomPrompt="1"/>
          </p:nvPr>
        </p:nvSpPr>
        <p:spPr>
          <a:xfrm>
            <a:off x="736056" y="940536"/>
            <a:ext cx="2592288" cy="480131"/>
          </a:xfrm>
        </p:spPr>
        <p:txBody>
          <a:bodyPr lIns="0" rIns="0" anchor="b" anchorCtr="0">
            <a:normAutofit/>
          </a:bodyPr>
          <a:lstStyle>
            <a:lvl1pPr marL="0" indent="0" algn="ctr">
              <a:buNone/>
              <a:defRPr sz="2800">
                <a:latin typeface="+mj-lt"/>
              </a:defRPr>
            </a:lvl1pPr>
          </a:lstStyle>
          <a:p>
            <a:pPr lvl="0"/>
            <a:r>
              <a:rPr lang="en-GB"/>
              <a:t>TITLE 1</a:t>
            </a:r>
            <a:endParaRPr lang="en-US"/>
          </a:p>
        </p:txBody>
      </p:sp>
      <p:sp>
        <p:nvSpPr>
          <p:cNvPr id="23" name="Text Placeholder 22">
            <a:extLst>
              <a:ext uri="{FF2B5EF4-FFF2-40B4-BE49-F238E27FC236}">
                <a16:creationId xmlns="" xmlns:a16="http://schemas.microsoft.com/office/drawing/2014/main" id="{52FC0FBE-210D-5FF4-9B88-607759540D28}"/>
              </a:ext>
            </a:extLst>
          </p:cNvPr>
          <p:cNvSpPr>
            <a:spLocks noGrp="1"/>
          </p:cNvSpPr>
          <p:nvPr>
            <p:ph type="body" sz="quarter" idx="15" hasCustomPrompt="1"/>
          </p:nvPr>
        </p:nvSpPr>
        <p:spPr>
          <a:xfrm>
            <a:off x="736888" y="1658365"/>
            <a:ext cx="2590625" cy="873188"/>
          </a:xfrm>
        </p:spPr>
        <p:txBody>
          <a:bodyPr lIns="0" rIns="0" anchor="t" anchorCtr="0">
            <a:normAutofit/>
          </a:bodyPr>
          <a:lstStyle>
            <a:lvl1pPr marL="0" indent="0" algn="ctr">
              <a:lnSpc>
                <a:spcPct val="130000"/>
              </a:lnSpc>
              <a:buNone/>
              <a:defRPr sz="1000"/>
            </a:lvl1pPr>
          </a:lstStyle>
          <a:p>
            <a:pPr lvl="0"/>
            <a:r>
              <a:rPr lang="en-US"/>
              <a:t>Lorem ipsum dolor sit amet, consectetuer adipiscing edit. Maecenas porritor congue massa. Fusce posuere, magna sed pulvinar ultricies, purus lectus malesuada libero.</a:t>
            </a:r>
          </a:p>
        </p:txBody>
      </p:sp>
      <p:sp>
        <p:nvSpPr>
          <p:cNvPr id="24" name="Text Placeholder 19">
            <a:extLst>
              <a:ext uri="{FF2B5EF4-FFF2-40B4-BE49-F238E27FC236}">
                <a16:creationId xmlns="" xmlns:a16="http://schemas.microsoft.com/office/drawing/2014/main" id="{9837D4F7-543F-181B-6622-016CCF7FD5C6}"/>
              </a:ext>
            </a:extLst>
          </p:cNvPr>
          <p:cNvSpPr>
            <a:spLocks noGrp="1"/>
          </p:cNvSpPr>
          <p:nvPr>
            <p:ph type="body" sz="quarter" idx="16" hasCustomPrompt="1"/>
          </p:nvPr>
        </p:nvSpPr>
        <p:spPr>
          <a:xfrm>
            <a:off x="8863655" y="940536"/>
            <a:ext cx="2592288" cy="480131"/>
          </a:xfrm>
        </p:spPr>
        <p:txBody>
          <a:bodyPr lIns="0" rIns="0" anchor="b" anchorCtr="0">
            <a:normAutofit/>
          </a:bodyPr>
          <a:lstStyle>
            <a:lvl1pPr marL="0" indent="0" algn="ctr">
              <a:buNone/>
              <a:defRPr sz="2800">
                <a:latin typeface="+mj-lt"/>
              </a:defRPr>
            </a:lvl1pPr>
          </a:lstStyle>
          <a:p>
            <a:pPr lvl="0"/>
            <a:r>
              <a:rPr lang="en-GB"/>
              <a:t>TITLE 3</a:t>
            </a:r>
            <a:endParaRPr lang="en-US"/>
          </a:p>
        </p:txBody>
      </p:sp>
      <p:sp>
        <p:nvSpPr>
          <p:cNvPr id="25" name="Text Placeholder 22">
            <a:extLst>
              <a:ext uri="{FF2B5EF4-FFF2-40B4-BE49-F238E27FC236}">
                <a16:creationId xmlns="" xmlns:a16="http://schemas.microsoft.com/office/drawing/2014/main" id="{0A3332FD-5962-18CA-CBD0-7E1AABEF143A}"/>
              </a:ext>
            </a:extLst>
          </p:cNvPr>
          <p:cNvSpPr>
            <a:spLocks noGrp="1"/>
          </p:cNvSpPr>
          <p:nvPr>
            <p:ph type="body" sz="quarter" idx="17" hasCustomPrompt="1"/>
          </p:nvPr>
        </p:nvSpPr>
        <p:spPr>
          <a:xfrm>
            <a:off x="8864487" y="1658365"/>
            <a:ext cx="2590625" cy="873188"/>
          </a:xfrm>
        </p:spPr>
        <p:txBody>
          <a:bodyPr lIns="0" rIns="0" anchor="t" anchorCtr="0">
            <a:normAutofit/>
          </a:bodyPr>
          <a:lstStyle>
            <a:lvl1pPr marL="0" indent="0" algn="ctr">
              <a:lnSpc>
                <a:spcPct val="130000"/>
              </a:lnSpc>
              <a:buNone/>
              <a:defRPr sz="1000"/>
            </a:lvl1pPr>
          </a:lstStyle>
          <a:p>
            <a:pPr lvl="0"/>
            <a:r>
              <a:rPr lang="en-US"/>
              <a:t>Lorem ipsum dolor sit amet, consectetuer adipiscing edit. Maecenas porritor congue massa. Fusce posuere, magna sed pulvinar ultricies, purus lectus malesuada libero.</a:t>
            </a:r>
          </a:p>
        </p:txBody>
      </p:sp>
      <p:sp>
        <p:nvSpPr>
          <p:cNvPr id="37" name="Text Placeholder 19">
            <a:extLst>
              <a:ext uri="{FF2B5EF4-FFF2-40B4-BE49-F238E27FC236}">
                <a16:creationId xmlns="" xmlns:a16="http://schemas.microsoft.com/office/drawing/2014/main" id="{BB16FC13-83AD-3551-A576-F2669B3AAE5F}"/>
              </a:ext>
            </a:extLst>
          </p:cNvPr>
          <p:cNvSpPr>
            <a:spLocks noGrp="1"/>
          </p:cNvSpPr>
          <p:nvPr>
            <p:ph type="body" sz="quarter" idx="21" hasCustomPrompt="1"/>
          </p:nvPr>
        </p:nvSpPr>
        <p:spPr>
          <a:xfrm>
            <a:off x="4798427" y="4371249"/>
            <a:ext cx="2592288" cy="480131"/>
          </a:xfrm>
        </p:spPr>
        <p:txBody>
          <a:bodyPr lIns="0" rIns="0" anchor="b" anchorCtr="0">
            <a:normAutofit/>
          </a:bodyPr>
          <a:lstStyle>
            <a:lvl1pPr marL="0" indent="0" algn="ctr" rtl="0">
              <a:buNone/>
              <a:defRPr sz="2800">
                <a:latin typeface="+mj-lt"/>
              </a:defRPr>
            </a:lvl1pPr>
          </a:lstStyle>
          <a:p>
            <a:pPr lvl="0"/>
            <a:r>
              <a:rPr lang="en-GB"/>
              <a:t>TITLE 2</a:t>
            </a:r>
            <a:endParaRPr lang="en-US"/>
          </a:p>
        </p:txBody>
      </p:sp>
      <p:sp>
        <p:nvSpPr>
          <p:cNvPr id="38" name="Text Placeholder 22">
            <a:extLst>
              <a:ext uri="{FF2B5EF4-FFF2-40B4-BE49-F238E27FC236}">
                <a16:creationId xmlns="" xmlns:a16="http://schemas.microsoft.com/office/drawing/2014/main" id="{E9E1CC68-B76C-9261-4F3F-6FDD7216B8AA}"/>
              </a:ext>
            </a:extLst>
          </p:cNvPr>
          <p:cNvSpPr>
            <a:spLocks noGrp="1"/>
          </p:cNvSpPr>
          <p:nvPr>
            <p:ph type="body" sz="quarter" idx="22" hasCustomPrompt="1"/>
          </p:nvPr>
        </p:nvSpPr>
        <p:spPr>
          <a:xfrm>
            <a:off x="4799259" y="5089078"/>
            <a:ext cx="2590625" cy="873188"/>
          </a:xfrm>
        </p:spPr>
        <p:txBody>
          <a:bodyPr lIns="0" rIns="0" anchor="t" anchorCtr="0">
            <a:normAutofit/>
          </a:bodyPr>
          <a:lstStyle>
            <a:lvl1pPr marL="0" indent="0" algn="ctr" rtl="0">
              <a:lnSpc>
                <a:spcPct val="130000"/>
              </a:lnSpc>
              <a:buNone/>
              <a:defRPr sz="1000"/>
            </a:lvl1pPr>
          </a:lstStyle>
          <a:p>
            <a:pPr lvl="0"/>
            <a:r>
              <a:rPr lang="en-US"/>
              <a:t>Lorem ipsum dolor sit amet, consectetuer adipiscing edit. Maecenas porritor congue massa. Fusce posuere, magna sed pulvinar ultricies, purus lectus malesuada libero.</a:t>
            </a:r>
          </a:p>
        </p:txBody>
      </p:sp>
    </p:spTree>
    <p:extLst>
      <p:ext uri="{BB962C8B-B14F-4D97-AF65-F5344CB8AC3E}">
        <p14:creationId xmlns:p14="http://schemas.microsoft.com/office/powerpoint/2010/main" val="366419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6">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7" name="Picture Placeholder 16">
            <a:extLst>
              <a:ext uri="{FF2B5EF4-FFF2-40B4-BE49-F238E27FC236}">
                <a16:creationId xmlns="" xmlns:a16="http://schemas.microsoft.com/office/drawing/2014/main" id="{C897D1EB-B52A-EE75-6D0E-F94F938CE2B0}"/>
              </a:ext>
            </a:extLst>
          </p:cNvPr>
          <p:cNvSpPr>
            <a:spLocks noGrp="1"/>
          </p:cNvSpPr>
          <p:nvPr>
            <p:ph type="pic" sz="quarter" idx="13" hasCustomPrompt="1"/>
          </p:nvPr>
        </p:nvSpPr>
        <p:spPr>
          <a:xfrm>
            <a:off x="2247235" y="2701961"/>
            <a:ext cx="2520280" cy="4156038"/>
          </a:xfrm>
          <a:custGeom>
            <a:avLst/>
            <a:gdLst>
              <a:gd name="connsiteX0" fmla="*/ 1 w 2520280"/>
              <a:gd name="connsiteY0" fmla="*/ 3426545 h 4156038"/>
              <a:gd name="connsiteX1" fmla="*/ 1603221 w 2520280"/>
              <a:gd name="connsiteY1" fmla="*/ 3426545 h 4156038"/>
              <a:gd name="connsiteX2" fmla="*/ 1603221 w 2520280"/>
              <a:gd name="connsiteY2" fmla="*/ 4149334 h 4156038"/>
              <a:gd name="connsiteX3" fmla="*/ 1 w 2520280"/>
              <a:gd name="connsiteY3" fmla="*/ 4149334 h 4156038"/>
              <a:gd name="connsiteX4" fmla="*/ 897793 w 2520280"/>
              <a:gd name="connsiteY4" fmla="*/ 2523058 h 4156038"/>
              <a:gd name="connsiteX5" fmla="*/ 1620582 w 2520280"/>
              <a:gd name="connsiteY5" fmla="*/ 2523058 h 4156038"/>
              <a:gd name="connsiteX6" fmla="*/ 1620582 w 2520280"/>
              <a:gd name="connsiteY6" fmla="*/ 3245850 h 4156038"/>
              <a:gd name="connsiteX7" fmla="*/ 897793 w 2520280"/>
              <a:gd name="connsiteY7" fmla="*/ 3245850 h 4156038"/>
              <a:gd name="connsiteX8" fmla="*/ 1797491 w 2520280"/>
              <a:gd name="connsiteY8" fmla="*/ 903487 h 4156038"/>
              <a:gd name="connsiteX9" fmla="*/ 2520280 w 2520280"/>
              <a:gd name="connsiteY9" fmla="*/ 903487 h 4156038"/>
              <a:gd name="connsiteX10" fmla="*/ 2520280 w 2520280"/>
              <a:gd name="connsiteY10" fmla="*/ 4156038 h 4156038"/>
              <a:gd name="connsiteX11" fmla="*/ 1797491 w 2520280"/>
              <a:gd name="connsiteY11" fmla="*/ 4156038 h 4156038"/>
              <a:gd name="connsiteX12" fmla="*/ 897793 w 2520280"/>
              <a:gd name="connsiteY12" fmla="*/ 903487 h 4156038"/>
              <a:gd name="connsiteX13" fmla="*/ 1620582 w 2520280"/>
              <a:gd name="connsiteY13" fmla="*/ 903487 h 4156038"/>
              <a:gd name="connsiteX14" fmla="*/ 1620582 w 2520280"/>
              <a:gd name="connsiteY14" fmla="*/ 2349065 h 4156038"/>
              <a:gd name="connsiteX15" fmla="*/ 897793 w 2520280"/>
              <a:gd name="connsiteY15" fmla="*/ 2349065 h 4156038"/>
              <a:gd name="connsiteX16" fmla="*/ 897791 w 2520280"/>
              <a:gd name="connsiteY16" fmla="*/ 6704 h 4156038"/>
              <a:gd name="connsiteX17" fmla="*/ 2520280 w 2520280"/>
              <a:gd name="connsiteY17" fmla="*/ 6704 h 4156038"/>
              <a:gd name="connsiteX18" fmla="*/ 2520280 w 2520280"/>
              <a:gd name="connsiteY18" fmla="*/ 729493 h 4156038"/>
              <a:gd name="connsiteX19" fmla="*/ 897791 w 2520280"/>
              <a:gd name="connsiteY19" fmla="*/ 729493 h 4156038"/>
              <a:gd name="connsiteX20" fmla="*/ 0 w 2520280"/>
              <a:gd name="connsiteY20" fmla="*/ 0 h 4156038"/>
              <a:gd name="connsiteX21" fmla="*/ 722789 w 2520280"/>
              <a:gd name="connsiteY21" fmla="*/ 0 h 4156038"/>
              <a:gd name="connsiteX22" fmla="*/ 722789 w 2520280"/>
              <a:gd name="connsiteY22" fmla="*/ 3252551 h 4156038"/>
              <a:gd name="connsiteX23" fmla="*/ 0 w 2520280"/>
              <a:gd name="connsiteY23" fmla="*/ 3252551 h 415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20280" h="4156038">
                <a:moveTo>
                  <a:pt x="1" y="3426545"/>
                </a:moveTo>
                <a:lnTo>
                  <a:pt x="1603221" y="3426545"/>
                </a:lnTo>
                <a:lnTo>
                  <a:pt x="1603221" y="4149334"/>
                </a:lnTo>
                <a:lnTo>
                  <a:pt x="1" y="4149334"/>
                </a:lnTo>
                <a:close/>
                <a:moveTo>
                  <a:pt x="897793" y="2523058"/>
                </a:moveTo>
                <a:lnTo>
                  <a:pt x="1620582" y="2523058"/>
                </a:lnTo>
                <a:lnTo>
                  <a:pt x="1620582" y="3245850"/>
                </a:lnTo>
                <a:lnTo>
                  <a:pt x="897793" y="3245850"/>
                </a:lnTo>
                <a:close/>
                <a:moveTo>
                  <a:pt x="1797491" y="903487"/>
                </a:moveTo>
                <a:lnTo>
                  <a:pt x="2520280" y="903487"/>
                </a:lnTo>
                <a:lnTo>
                  <a:pt x="2520280" y="4156038"/>
                </a:lnTo>
                <a:lnTo>
                  <a:pt x="1797491" y="4156038"/>
                </a:lnTo>
                <a:close/>
                <a:moveTo>
                  <a:pt x="897793" y="903487"/>
                </a:moveTo>
                <a:lnTo>
                  <a:pt x="1620582" y="903487"/>
                </a:lnTo>
                <a:lnTo>
                  <a:pt x="1620582" y="2349065"/>
                </a:lnTo>
                <a:lnTo>
                  <a:pt x="897793" y="2349065"/>
                </a:lnTo>
                <a:close/>
                <a:moveTo>
                  <a:pt x="897791" y="6704"/>
                </a:moveTo>
                <a:lnTo>
                  <a:pt x="2520280" y="6704"/>
                </a:lnTo>
                <a:lnTo>
                  <a:pt x="2520280" y="729493"/>
                </a:lnTo>
                <a:lnTo>
                  <a:pt x="897791" y="729493"/>
                </a:lnTo>
                <a:close/>
                <a:moveTo>
                  <a:pt x="0" y="0"/>
                </a:moveTo>
                <a:lnTo>
                  <a:pt x="722789" y="0"/>
                </a:lnTo>
                <a:lnTo>
                  <a:pt x="722789" y="3252551"/>
                </a:lnTo>
                <a:lnTo>
                  <a:pt x="0" y="3252551"/>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9" name="Text Placeholder 18">
            <a:extLst>
              <a:ext uri="{FF2B5EF4-FFF2-40B4-BE49-F238E27FC236}">
                <a16:creationId xmlns="" xmlns:a16="http://schemas.microsoft.com/office/drawing/2014/main"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 xmlns:a16="http://schemas.microsoft.com/office/drawing/2014/main"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73839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7">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54943BB-B121-92C7-07FC-12EC54C9F893}"/>
              </a:ext>
            </a:extLst>
          </p:cNvPr>
          <p:cNvSpPr>
            <a:spLocks noGrp="1"/>
          </p:cNvSpPr>
          <p:nvPr>
            <p:ph type="sldNum" sz="quarter" idx="12"/>
          </p:nvPr>
        </p:nvSpPr>
        <p:spPr/>
        <p:txBody>
          <a:bodyPr/>
          <a:lstStyle/>
          <a:p>
            <a:fld id="{014C1672-158D-440F-A2A2-5339658D214D}" type="slidenum">
              <a:rPr lang="en-US" smtClean="0"/>
              <a:t>‹#›</a:t>
            </a:fld>
            <a:endParaRPr lang="en-US"/>
          </a:p>
        </p:txBody>
      </p:sp>
      <p:sp>
        <p:nvSpPr>
          <p:cNvPr id="19" name="Text Placeholder 18">
            <a:extLst>
              <a:ext uri="{FF2B5EF4-FFF2-40B4-BE49-F238E27FC236}">
                <a16:creationId xmlns="" xmlns:a16="http://schemas.microsoft.com/office/drawing/2014/main" id="{978CC61A-ABFE-849F-9753-C911BD31A5ED}"/>
              </a:ext>
            </a:extLst>
          </p:cNvPr>
          <p:cNvSpPr>
            <a:spLocks noGrp="1"/>
          </p:cNvSpPr>
          <p:nvPr>
            <p:ph type="body" sz="quarter" idx="14" hasCustomPrompt="1"/>
          </p:nvPr>
        </p:nvSpPr>
        <p:spPr>
          <a:xfrm>
            <a:off x="2441594" y="843175"/>
            <a:ext cx="7308812" cy="535531"/>
          </a:xfrm>
        </p:spPr>
        <p:txBody>
          <a:bodyPr lIns="0" rIns="0" anchor="b" anchorCtr="0">
            <a:normAutofit/>
          </a:bodyPr>
          <a:lstStyle>
            <a:lvl1pPr marL="0" indent="0" algn="ctr">
              <a:buNone/>
              <a:defRPr sz="3200">
                <a:latin typeface="+mj-lt"/>
              </a:defRPr>
            </a:lvl1pPr>
          </a:lstStyle>
          <a:p>
            <a:pPr lvl="0"/>
            <a:r>
              <a:rPr lang="en-GB"/>
              <a:t>ADD TITLE HERE</a:t>
            </a:r>
            <a:endParaRPr lang="en-US"/>
          </a:p>
        </p:txBody>
      </p:sp>
      <p:sp>
        <p:nvSpPr>
          <p:cNvPr id="20" name="Text Placeholder 10">
            <a:extLst>
              <a:ext uri="{FF2B5EF4-FFF2-40B4-BE49-F238E27FC236}">
                <a16:creationId xmlns="" xmlns:a16="http://schemas.microsoft.com/office/drawing/2014/main" id="{B1168B65-767A-0823-9893-A5C5E53BC933}"/>
              </a:ext>
            </a:extLst>
          </p:cNvPr>
          <p:cNvSpPr>
            <a:spLocks noGrp="1"/>
          </p:cNvSpPr>
          <p:nvPr>
            <p:ph type="body" sz="quarter" idx="16" hasCustomPrompt="1"/>
          </p:nvPr>
        </p:nvSpPr>
        <p:spPr>
          <a:xfrm>
            <a:off x="2441594" y="1402964"/>
            <a:ext cx="7308812" cy="526939"/>
          </a:xfrm>
        </p:spPr>
        <p:txBody>
          <a:bodyPr lIns="0" rIns="0" anchor="t" anchorCtr="0">
            <a:normAutofit/>
          </a:bodyPr>
          <a:lstStyle>
            <a:lvl1pPr marL="0" indent="0" algn="ctr">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 sit commodo magna eros quis urna. Nunc viverra imperdiet. Nunc viverra.</a:t>
            </a:r>
            <a:endParaRPr lang="en-US"/>
          </a:p>
        </p:txBody>
      </p:sp>
    </p:spTree>
    <p:extLst>
      <p:ext uri="{BB962C8B-B14F-4D97-AF65-F5344CB8AC3E}">
        <p14:creationId xmlns:p14="http://schemas.microsoft.com/office/powerpoint/2010/main" val="249294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8">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1C94E3B1-64F0-1D63-8862-DB1BF1102AD9}"/>
              </a:ext>
            </a:extLst>
          </p:cNvPr>
          <p:cNvSpPr>
            <a:spLocks noGrp="1"/>
          </p:cNvSpPr>
          <p:nvPr>
            <p:ph type="pic" sz="quarter" idx="10"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85000"/>
            </a:schemeClr>
          </a:solidFill>
        </p:spPr>
        <p:txBody>
          <a:bodyPr wrap="square" tIns="360000" bIns="360000">
            <a:noAutofit/>
          </a:bodyPr>
          <a:lstStyle>
            <a:lvl1pPr marL="0" indent="0" algn="ctr">
              <a:buNone/>
              <a:defRPr/>
            </a:lvl1pPr>
          </a:lstStyle>
          <a:p>
            <a:r>
              <a:rPr lang="en-GB"/>
              <a:t>Insert Picture</a:t>
            </a:r>
            <a:endParaRPr lang="en-US"/>
          </a:p>
        </p:txBody>
      </p:sp>
      <p:sp>
        <p:nvSpPr>
          <p:cNvPr id="11" name="Text Placeholder 18">
            <a:extLst>
              <a:ext uri="{FF2B5EF4-FFF2-40B4-BE49-F238E27FC236}">
                <a16:creationId xmlns="" xmlns:a16="http://schemas.microsoft.com/office/drawing/2014/main" id="{4E83AB35-EA19-BCA0-467F-57EF61E38834}"/>
              </a:ext>
            </a:extLst>
          </p:cNvPr>
          <p:cNvSpPr>
            <a:spLocks noGrp="1"/>
          </p:cNvSpPr>
          <p:nvPr>
            <p:ph type="body" sz="quarter" idx="14" hasCustomPrompt="1"/>
          </p:nvPr>
        </p:nvSpPr>
        <p:spPr>
          <a:xfrm>
            <a:off x="599728" y="824287"/>
            <a:ext cx="4896544" cy="535531"/>
          </a:xfrm>
        </p:spPr>
        <p:txBody>
          <a:bodyPr lIns="0" rIns="0" anchor="b" anchorCtr="0">
            <a:normAutofit/>
          </a:bodyPr>
          <a:lstStyle>
            <a:lvl1pPr marL="0" indent="0" algn="l">
              <a:buNone/>
              <a:defRPr sz="3200">
                <a:latin typeface="+mj-lt"/>
              </a:defRPr>
            </a:lvl1pPr>
          </a:lstStyle>
          <a:p>
            <a:pPr lvl="0"/>
            <a:r>
              <a:rPr lang="en-GB"/>
              <a:t>ADD TITLE HERE</a:t>
            </a:r>
            <a:endParaRPr lang="en-US"/>
          </a:p>
        </p:txBody>
      </p:sp>
      <p:sp>
        <p:nvSpPr>
          <p:cNvPr id="12" name="Text Placeholder 10">
            <a:extLst>
              <a:ext uri="{FF2B5EF4-FFF2-40B4-BE49-F238E27FC236}">
                <a16:creationId xmlns="" xmlns:a16="http://schemas.microsoft.com/office/drawing/2014/main" id="{D766B930-B193-2E13-06D8-63CAAB40D240}"/>
              </a:ext>
            </a:extLst>
          </p:cNvPr>
          <p:cNvSpPr>
            <a:spLocks noGrp="1"/>
          </p:cNvSpPr>
          <p:nvPr>
            <p:ph type="body" sz="quarter" idx="16" hasCustomPrompt="1"/>
          </p:nvPr>
        </p:nvSpPr>
        <p:spPr>
          <a:xfrm>
            <a:off x="599728" y="1394737"/>
            <a:ext cx="4896544" cy="526939"/>
          </a:xfrm>
        </p:spPr>
        <p:txBody>
          <a:bodyPr lIns="0" rIns="0" anchor="t" anchorCtr="0">
            <a:normAutofit/>
          </a:bodyPr>
          <a:lstStyle>
            <a:lvl1pPr marL="0" indent="0" algn="l">
              <a:lnSpc>
                <a:spcPct val="150000"/>
              </a:lnSpc>
              <a:buNone/>
              <a:defRPr sz="1000">
                <a:solidFill>
                  <a:schemeClr val="tx1"/>
                </a:solidFill>
              </a:defRPr>
            </a:lvl1pPr>
            <a:lvl2pPr marL="457200" indent="0" algn="ctr">
              <a:buNone/>
              <a:defRPr sz="1000"/>
            </a:lvl2pPr>
            <a:lvl3pPr>
              <a:defRPr sz="1000"/>
            </a:lvl3pPr>
            <a:lvl4pPr>
              <a:defRPr sz="1000"/>
            </a:lvl4pPr>
            <a:lvl5pPr>
              <a:defRPr sz="1000"/>
            </a:lvl5pPr>
          </a:lstStyle>
          <a:p>
            <a:pPr lvl="0"/>
            <a:r>
              <a:rPr lang="en-GB"/>
              <a:t>Lorem ipsum dolor sit amet, consectetuer adipiscing elit. Maecenas porttitor congue massa. Fusce posuere, magna sed pulvinar ultricies, purus lectus malesuada libero.</a:t>
            </a:r>
            <a:endParaRPr lang="en-US"/>
          </a:p>
        </p:txBody>
      </p:sp>
    </p:spTree>
    <p:extLst>
      <p:ext uri="{BB962C8B-B14F-4D97-AF65-F5344CB8AC3E}">
        <p14:creationId xmlns:p14="http://schemas.microsoft.com/office/powerpoint/2010/main" val="1141042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9F3476D-C050-89D4-4C72-11F92CA2A0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E69AECD0-C4D3-D4A3-E554-9D62556141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38CC5F4-D8EA-2B90-BCB1-7A3DB3535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fld id="{CEF8FD70-5147-485C-9D19-A04271B063F8}" type="datetime1">
              <a:rPr lang="en-US" smtClean="0"/>
              <a:t>2/9/2024</a:t>
            </a:fld>
            <a:endParaRPr lang="en-US"/>
          </a:p>
        </p:txBody>
      </p:sp>
      <p:sp>
        <p:nvSpPr>
          <p:cNvPr id="5" name="Footer Placeholder 4">
            <a:extLst>
              <a:ext uri="{FF2B5EF4-FFF2-40B4-BE49-F238E27FC236}">
                <a16:creationId xmlns="" xmlns:a16="http://schemas.microsoft.com/office/drawing/2014/main" id="{D1A42768-293B-2FCC-5A02-25D8BBD5D2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r>
              <a:rPr lang="en-US" smtClean="0"/>
              <a:t>INSA</a:t>
            </a:r>
            <a:endParaRPr lang="en-US"/>
          </a:p>
        </p:txBody>
      </p:sp>
      <p:sp>
        <p:nvSpPr>
          <p:cNvPr id="6" name="Slide Number Placeholder 5">
            <a:extLst>
              <a:ext uri="{FF2B5EF4-FFF2-40B4-BE49-F238E27FC236}">
                <a16:creationId xmlns="" xmlns:a16="http://schemas.microsoft.com/office/drawing/2014/main" id="{D7EDB096-593C-763F-5785-E3263E072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014C1672-158D-440F-A2A2-5339658D214D}" type="slidenum">
              <a:rPr lang="en-US" smtClean="0"/>
              <a:pPr/>
              <a:t>‹#›</a:t>
            </a:fld>
            <a:endParaRPr lang="en-US"/>
          </a:p>
        </p:txBody>
      </p:sp>
    </p:spTree>
    <p:extLst>
      <p:ext uri="{BB962C8B-B14F-4D97-AF65-F5344CB8AC3E}">
        <p14:creationId xmlns:p14="http://schemas.microsoft.com/office/powerpoint/2010/main" val="89303684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mail.huv.edu.et/ecp"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mail.huv.edu.et/ow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30DCADDF-F62A-F3A6-E305-C4314AEE2536}"/>
              </a:ext>
            </a:extLst>
          </p:cNvPr>
          <p:cNvSpPr>
            <a:spLocks noGrp="1"/>
          </p:cNvSpPr>
          <p:nvPr>
            <p:ph type="pic" sz="quarter" idx="10"/>
          </p:nvPr>
        </p:nvSpPr>
        <p:spPr>
          <a:xfrm>
            <a:off x="0" y="0"/>
            <a:ext cx="12192000" cy="6858000"/>
          </a:xfrm>
          <a:blipFill dpi="0" rotWithShape="1">
            <a:blip r:embed="rId3">
              <a:extLst>
                <a:ext uri="{28A0092B-C50C-407E-A947-70E740481C1C}">
                  <a14:useLocalDpi xmlns:a14="http://schemas.microsoft.com/office/drawing/2010/main" val="0"/>
                </a:ext>
              </a:extLst>
            </a:blip>
            <a:srcRect/>
            <a:stretch>
              <a:fillRect/>
            </a:stretch>
          </a:blipFill>
        </p:spPr>
      </p:sp>
      <p:sp>
        <p:nvSpPr>
          <p:cNvPr id="13" name="Rectangle 12">
            <a:extLst>
              <a:ext uri="{FF2B5EF4-FFF2-40B4-BE49-F238E27FC236}">
                <a16:creationId xmlns="" xmlns:a16="http://schemas.microsoft.com/office/drawing/2014/main" id="{26B29BB0-8F5E-6F69-95FF-197CD82A409B}"/>
              </a:ext>
            </a:extLst>
          </p:cNvPr>
          <p:cNvSpPr/>
          <p:nvPr/>
        </p:nvSpPr>
        <p:spPr>
          <a:xfrm>
            <a:off x="0" y="0"/>
            <a:ext cx="12192000" cy="6858000"/>
          </a:xfrm>
          <a:prstGeom prst="rect">
            <a:avLst/>
          </a:prstGeom>
          <a:gradFill flip="none" rotWithShape="1">
            <a:gsLst>
              <a:gs pos="0">
                <a:schemeClr val="accent1">
                  <a:alpha val="85000"/>
                </a:schemeClr>
              </a:gs>
              <a:gs pos="50000">
                <a:schemeClr val="accent2">
                  <a:alpha val="85000"/>
                </a:schemeClr>
              </a:gs>
              <a:gs pos="100000">
                <a:schemeClr val="accent3">
                  <a:alpha val="8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 xmlns:a16="http://schemas.microsoft.com/office/drawing/2014/main" id="{085CC070-7787-D119-7941-540E96AA82EF}"/>
              </a:ext>
            </a:extLst>
          </p:cNvPr>
          <p:cNvSpPr>
            <a:spLocks noGrp="1"/>
          </p:cNvSpPr>
          <p:nvPr>
            <p:ph type="body" sz="quarter" idx="11"/>
          </p:nvPr>
        </p:nvSpPr>
        <p:spPr>
          <a:xfrm>
            <a:off x="3503562" y="453199"/>
            <a:ext cx="6480820" cy="561280"/>
          </a:xfrm>
        </p:spPr>
        <p:txBody>
          <a:bodyPr>
            <a:normAutofit fontScale="77500" lnSpcReduction="20000"/>
          </a:bodyPr>
          <a:lstStyle/>
          <a:p>
            <a:r>
              <a:rPr lang="en-GB" dirty="0" err="1" smtClean="0"/>
              <a:t>Haramaya</a:t>
            </a:r>
            <a:r>
              <a:rPr lang="en-GB" dirty="0" smtClean="0"/>
              <a:t> University</a:t>
            </a:r>
            <a:endParaRPr lang="en-US" dirty="0"/>
          </a:p>
        </p:txBody>
      </p:sp>
      <p:sp>
        <p:nvSpPr>
          <p:cNvPr id="11" name="Text Placeholder 10">
            <a:extLst>
              <a:ext uri="{FF2B5EF4-FFF2-40B4-BE49-F238E27FC236}">
                <a16:creationId xmlns="" xmlns:a16="http://schemas.microsoft.com/office/drawing/2014/main" id="{450E5C11-5BDF-CCBB-90EA-C4AA48AF6DAC}"/>
              </a:ext>
            </a:extLst>
          </p:cNvPr>
          <p:cNvSpPr>
            <a:spLocks noGrp="1"/>
          </p:cNvSpPr>
          <p:nvPr>
            <p:ph type="body" sz="quarter" idx="12"/>
          </p:nvPr>
        </p:nvSpPr>
        <p:spPr>
          <a:xfrm>
            <a:off x="983432" y="4023558"/>
            <a:ext cx="7200802" cy="431800"/>
          </a:xfrm>
        </p:spPr>
        <p:txBody>
          <a:bodyPr>
            <a:normAutofit lnSpcReduction="10000"/>
          </a:bodyPr>
          <a:lstStyle/>
          <a:p>
            <a:r>
              <a:rPr lang="en-GB" dirty="0" smtClean="0"/>
              <a:t>Hosting Company : INSA</a:t>
            </a:r>
            <a:endParaRPr lang="en-US" dirty="0"/>
          </a:p>
        </p:txBody>
      </p:sp>
      <p:cxnSp>
        <p:nvCxnSpPr>
          <p:cNvPr id="12" name="Straight Connector 11">
            <a:extLst>
              <a:ext uri="{FF2B5EF4-FFF2-40B4-BE49-F238E27FC236}">
                <a16:creationId xmlns="" xmlns:a16="http://schemas.microsoft.com/office/drawing/2014/main" id="{B3DD16F2-155D-EFCD-1097-BFB82343C0E8}"/>
              </a:ext>
            </a:extLst>
          </p:cNvPr>
          <p:cNvCxnSpPr>
            <a:cxnSpLocks/>
          </p:cNvCxnSpPr>
          <p:nvPr/>
        </p:nvCxnSpPr>
        <p:spPr>
          <a:xfrm>
            <a:off x="767408" y="4023558"/>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Graphic 11">
            <a:extLst>
              <a:ext uri="{FF2B5EF4-FFF2-40B4-BE49-F238E27FC236}">
                <a16:creationId xmlns="" xmlns:a16="http://schemas.microsoft.com/office/drawing/2014/main" id="{8CA94511-A5C6-209A-8933-C60A13DA0FBA}"/>
              </a:ext>
            </a:extLst>
          </p:cNvPr>
          <p:cNvSpPr/>
          <p:nvPr/>
        </p:nvSpPr>
        <p:spPr>
          <a:xfrm flipV="1">
            <a:off x="2711624" y="1410183"/>
            <a:ext cx="1079405" cy="642534"/>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5" name="Rectangle 14">
            <a:extLst>
              <a:ext uri="{FF2B5EF4-FFF2-40B4-BE49-F238E27FC236}">
                <a16:creationId xmlns="" xmlns:a16="http://schemas.microsoft.com/office/drawing/2014/main" id="{47F8AEDD-D44F-928E-879D-D92ED3995031}"/>
              </a:ext>
            </a:extLst>
          </p:cNvPr>
          <p:cNvSpPr/>
          <p:nvPr/>
        </p:nvSpPr>
        <p:spPr>
          <a:xfrm>
            <a:off x="6600056" y="4732718"/>
            <a:ext cx="4572509" cy="19378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a:extLst>
              <a:ext uri="{FF2B5EF4-FFF2-40B4-BE49-F238E27FC236}">
                <a16:creationId xmlns="" xmlns:a16="http://schemas.microsoft.com/office/drawing/2014/main" id="{0BF572CB-074D-F18D-B4A9-26198E637F9D}"/>
              </a:ext>
            </a:extLst>
          </p:cNvPr>
          <p:cNvSpPr txBox="1">
            <a:spLocks/>
          </p:cNvSpPr>
          <p:nvPr/>
        </p:nvSpPr>
        <p:spPr>
          <a:xfrm>
            <a:off x="6600057" y="4887158"/>
            <a:ext cx="4572508" cy="1566178"/>
          </a:xfrm>
          <a:prstGeom prst="rect">
            <a:avLst/>
          </a:prstGeom>
        </p:spPr>
        <p:txBody>
          <a:bodyPr vert="horz" lIns="0" tIns="45720" rIns="0" bIns="45720" rtlCol="0" anchor="b" anchorCtr="0">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smtClean="0"/>
              <a:t>    </a:t>
            </a:r>
            <a:r>
              <a:rPr lang="en-GB" sz="3200" dirty="0" smtClean="0"/>
              <a:t>Abdi Geremu             0281/12</a:t>
            </a:r>
          </a:p>
          <a:p>
            <a:pPr algn="just"/>
            <a:r>
              <a:rPr lang="en-GB" sz="3200" dirty="0" smtClean="0"/>
              <a:t>      </a:t>
            </a:r>
            <a:r>
              <a:rPr lang="en-GB" sz="3200" dirty="0" err="1" smtClean="0"/>
              <a:t>Ababiya</a:t>
            </a:r>
            <a:r>
              <a:rPr lang="en-GB" sz="3200" dirty="0" smtClean="0"/>
              <a:t> </a:t>
            </a:r>
            <a:r>
              <a:rPr lang="en-GB" sz="3200" dirty="0" err="1" smtClean="0"/>
              <a:t>Tujuma</a:t>
            </a:r>
            <a:r>
              <a:rPr lang="en-GB" sz="3200" dirty="0" smtClean="0"/>
              <a:t>          0297/12</a:t>
            </a:r>
          </a:p>
          <a:p>
            <a:pPr algn="just"/>
            <a:r>
              <a:rPr lang="en-GB" sz="3200" dirty="0" smtClean="0"/>
              <a:t>      </a:t>
            </a:r>
            <a:r>
              <a:rPr lang="en-GB" sz="3200" dirty="0" err="1" smtClean="0"/>
              <a:t>Mahilet</a:t>
            </a:r>
            <a:r>
              <a:rPr lang="en-GB" sz="3200" dirty="0" smtClean="0"/>
              <a:t> </a:t>
            </a:r>
            <a:r>
              <a:rPr lang="en-GB" sz="3200" dirty="0" err="1" smtClean="0"/>
              <a:t>Workineh</a:t>
            </a:r>
            <a:endParaRPr lang="en-GB" sz="3200" dirty="0" smtClean="0"/>
          </a:p>
          <a:p>
            <a:pPr algn="just"/>
            <a:r>
              <a:rPr lang="en-GB" sz="3200" dirty="0" smtClean="0"/>
              <a:t>      </a:t>
            </a:r>
            <a:r>
              <a:rPr lang="en-GB" sz="3200" dirty="0" err="1" smtClean="0"/>
              <a:t>Seid</a:t>
            </a:r>
            <a:r>
              <a:rPr lang="en-GB" sz="3200" dirty="0" smtClean="0"/>
              <a:t> </a:t>
            </a:r>
            <a:r>
              <a:rPr lang="en-GB" sz="3200" dirty="0" err="1" smtClean="0"/>
              <a:t>Jemal</a:t>
            </a:r>
            <a:endParaRPr lang="en-GB" sz="3200" dirty="0" smtClean="0"/>
          </a:p>
          <a:p>
            <a:pPr algn="just"/>
            <a:r>
              <a:rPr lang="en-GB" sz="3200" dirty="0"/>
              <a:t> </a:t>
            </a:r>
            <a:r>
              <a:rPr lang="en-GB" sz="3200" dirty="0" smtClean="0"/>
              <a:t>     </a:t>
            </a:r>
            <a:r>
              <a:rPr lang="en-GB" sz="3200" dirty="0" err="1" smtClean="0"/>
              <a:t>Yared</a:t>
            </a:r>
            <a:r>
              <a:rPr lang="en-GB" sz="3200" dirty="0" smtClean="0"/>
              <a:t> </a:t>
            </a:r>
            <a:r>
              <a:rPr lang="en-GB" sz="3200" dirty="0" err="1" smtClean="0"/>
              <a:t>Debebe</a:t>
            </a:r>
            <a:r>
              <a:rPr lang="en-GB" dirty="0" smtClean="0"/>
              <a:t>  </a:t>
            </a:r>
            <a:endParaRPr lang="en-US" dirty="0"/>
          </a:p>
        </p:txBody>
      </p:sp>
      <p:sp>
        <p:nvSpPr>
          <p:cNvPr id="17" name="Text Placeholder 9">
            <a:extLst>
              <a:ext uri="{FF2B5EF4-FFF2-40B4-BE49-F238E27FC236}">
                <a16:creationId xmlns="" xmlns:a16="http://schemas.microsoft.com/office/drawing/2014/main" id="{085CC070-7787-D119-7941-540E96AA82EF}"/>
              </a:ext>
            </a:extLst>
          </p:cNvPr>
          <p:cNvSpPr txBox="1">
            <a:spLocks/>
          </p:cNvSpPr>
          <p:nvPr/>
        </p:nvSpPr>
        <p:spPr>
          <a:xfrm>
            <a:off x="2855540" y="1120843"/>
            <a:ext cx="7776864" cy="479770"/>
          </a:xfrm>
          <a:prstGeom prst="rect">
            <a:avLst/>
          </a:prstGeom>
        </p:spPr>
        <p:txBody>
          <a:bodyPr vert="horz" lIns="0" tIns="45720" rIns="0" bIns="45720" rtlCol="0" anchor="b" anchorCtr="0">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smtClean="0"/>
              <a:t>Haramaya</a:t>
            </a:r>
            <a:r>
              <a:rPr lang="en-GB" dirty="0" smtClean="0"/>
              <a:t> Institute Of Technology</a:t>
            </a:r>
            <a:endParaRPr lang="en-US" dirty="0"/>
          </a:p>
        </p:txBody>
      </p:sp>
      <p:sp>
        <p:nvSpPr>
          <p:cNvPr id="18" name="Text Placeholder 10">
            <a:extLst>
              <a:ext uri="{FF2B5EF4-FFF2-40B4-BE49-F238E27FC236}">
                <a16:creationId xmlns="" xmlns:a16="http://schemas.microsoft.com/office/drawing/2014/main" id="{450E5C11-5BDF-CCBB-90EA-C4AA48AF6DAC}"/>
              </a:ext>
            </a:extLst>
          </p:cNvPr>
          <p:cNvSpPr txBox="1">
            <a:spLocks/>
          </p:cNvSpPr>
          <p:nvPr/>
        </p:nvSpPr>
        <p:spPr>
          <a:xfrm>
            <a:off x="983432" y="3314398"/>
            <a:ext cx="7200802" cy="431800"/>
          </a:xfrm>
          <a:prstGeom prst="rect">
            <a:avLst/>
          </a:prstGeom>
        </p:spPr>
        <p:txBody>
          <a:bodyPr vert="horz" lIns="0" tIns="45720" rIns="0" bIns="45720" rtlCol="0" anchor="t" anchorCtr="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400" kern="1200" spc="3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Internship Report</a:t>
            </a:r>
            <a:endParaRPr lang="en-US" dirty="0"/>
          </a:p>
        </p:txBody>
      </p:sp>
      <p:cxnSp>
        <p:nvCxnSpPr>
          <p:cNvPr id="19" name="Straight Connector 18">
            <a:extLst>
              <a:ext uri="{FF2B5EF4-FFF2-40B4-BE49-F238E27FC236}">
                <a16:creationId xmlns="" xmlns:a16="http://schemas.microsoft.com/office/drawing/2014/main" id="{B3DD16F2-155D-EFCD-1097-BFB82343C0E8}"/>
              </a:ext>
            </a:extLst>
          </p:cNvPr>
          <p:cNvCxnSpPr>
            <a:cxnSpLocks/>
          </p:cNvCxnSpPr>
          <p:nvPr/>
        </p:nvCxnSpPr>
        <p:spPr>
          <a:xfrm>
            <a:off x="767408" y="3314398"/>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9">
            <a:extLst>
              <a:ext uri="{FF2B5EF4-FFF2-40B4-BE49-F238E27FC236}">
                <a16:creationId xmlns="" xmlns:a16="http://schemas.microsoft.com/office/drawing/2014/main" id="{085CC070-7787-D119-7941-540E96AA82EF}"/>
              </a:ext>
            </a:extLst>
          </p:cNvPr>
          <p:cNvSpPr txBox="1">
            <a:spLocks/>
          </p:cNvSpPr>
          <p:nvPr/>
        </p:nvSpPr>
        <p:spPr>
          <a:xfrm>
            <a:off x="1708648" y="1565815"/>
            <a:ext cx="8820929" cy="569507"/>
          </a:xfrm>
          <a:prstGeom prst="rect">
            <a:avLst/>
          </a:prstGeom>
        </p:spPr>
        <p:txBody>
          <a:bodyPr vert="horz" lIns="0" tIns="45720" rIns="0" bIns="45720" rtlCol="0" anchor="b" anchorCtr="0">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School Of Electrical And Computer Engineering</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19" y="37575"/>
            <a:ext cx="1053751" cy="10805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76320" y="-39184"/>
            <a:ext cx="1254046" cy="1306672"/>
          </a:xfrm>
          <a:prstGeom prst="rect">
            <a:avLst/>
          </a:prstGeom>
        </p:spPr>
      </p:pic>
    </p:spTree>
    <p:extLst>
      <p:ext uri="{BB962C8B-B14F-4D97-AF65-F5344CB8AC3E}">
        <p14:creationId xmlns:p14="http://schemas.microsoft.com/office/powerpoint/2010/main" val="124816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2" presetClass="entr" presetSubtype="8" decel="100000" fill="hold" grpId="0" nodeType="withEffect">
                                  <p:stCondLst>
                                    <p:cond delay="75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1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5" dur="1000" fill="hold"/>
                                        <p:tgtEl>
                                          <p:spTgt spid="11">
                                            <p:txEl>
                                              <p:pRg st="0" end="0"/>
                                            </p:txEl>
                                          </p:spTgt>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 calcmode="lin" valueType="num">
                                      <p:cBhvr>
                                        <p:cTn id="18"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16">
                                            <p:txEl>
                                              <p:pRg st="0" end="0"/>
                                            </p:txEl>
                                          </p:spTgt>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 calcmode="lin" valueType="num">
                                      <p:cBhvr>
                                        <p:cTn id="23" dur="1000" fill="hold"/>
                                        <p:tgtEl>
                                          <p:spTgt spid="16">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16">
                                            <p:txEl>
                                              <p:pRg st="1" end="1"/>
                                            </p:txEl>
                                          </p:spTgt>
                                        </p:tgtEl>
                                        <p:attrNameLst>
                                          <p:attrName>ppt_h</p:attrName>
                                        </p:attrNameLst>
                                      </p:cBhvr>
                                      <p:tavLst>
                                        <p:tav tm="0">
                                          <p:val>
                                            <p:fltVal val="0"/>
                                          </p:val>
                                        </p:tav>
                                        <p:tav tm="100000">
                                          <p:val>
                                            <p:strVal val="#ppt_h"/>
                                          </p:val>
                                        </p:tav>
                                      </p:tavLst>
                                    </p:anim>
                                    <p:animEffect transition="in" filter="fade">
                                      <p:cBhvr>
                                        <p:cTn id="25" dur="1000"/>
                                        <p:tgtEl>
                                          <p:spTgt spid="16">
                                            <p:txEl>
                                              <p:pRg st="1" end="1"/>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 calcmode="lin" valueType="num">
                                      <p:cBhvr>
                                        <p:cTn id="28" dur="1000" fill="hold"/>
                                        <p:tgtEl>
                                          <p:spTgt spid="16">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16">
                                            <p:txEl>
                                              <p:pRg st="2" end="2"/>
                                            </p:txEl>
                                          </p:spTgt>
                                        </p:tgtEl>
                                        <p:attrNameLst>
                                          <p:attrName>ppt_h</p:attrName>
                                        </p:attrNameLst>
                                      </p:cBhvr>
                                      <p:tavLst>
                                        <p:tav tm="0">
                                          <p:val>
                                            <p:fltVal val="0"/>
                                          </p:val>
                                        </p:tav>
                                        <p:tav tm="100000">
                                          <p:val>
                                            <p:strVal val="#ppt_h"/>
                                          </p:val>
                                        </p:tav>
                                      </p:tavLst>
                                    </p:anim>
                                    <p:animEffect transition="in" filter="fade">
                                      <p:cBhvr>
                                        <p:cTn id="30" dur="1000"/>
                                        <p:tgtEl>
                                          <p:spTgt spid="16">
                                            <p:txEl>
                                              <p:pRg st="2" end="2"/>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anim calcmode="lin" valueType="num">
                                      <p:cBhvr>
                                        <p:cTn id="33" dur="1000" fill="hold"/>
                                        <p:tgtEl>
                                          <p:spTgt spid="16">
                                            <p:txEl>
                                              <p:pRg st="3" end="3"/>
                                            </p:txEl>
                                          </p:spTgt>
                                        </p:tgtEl>
                                        <p:attrNameLst>
                                          <p:attrName>ppt_w</p:attrName>
                                        </p:attrNameLst>
                                      </p:cBhvr>
                                      <p:tavLst>
                                        <p:tav tm="0">
                                          <p:val>
                                            <p:fltVal val="0"/>
                                          </p:val>
                                        </p:tav>
                                        <p:tav tm="100000">
                                          <p:val>
                                            <p:strVal val="#ppt_w"/>
                                          </p:val>
                                        </p:tav>
                                      </p:tavLst>
                                    </p:anim>
                                    <p:anim calcmode="lin" valueType="num">
                                      <p:cBhvr>
                                        <p:cTn id="34" dur="1000" fill="hold"/>
                                        <p:tgtEl>
                                          <p:spTgt spid="16">
                                            <p:txEl>
                                              <p:pRg st="3" end="3"/>
                                            </p:txEl>
                                          </p:spTgt>
                                        </p:tgtEl>
                                        <p:attrNameLst>
                                          <p:attrName>ppt_h</p:attrName>
                                        </p:attrNameLst>
                                      </p:cBhvr>
                                      <p:tavLst>
                                        <p:tav tm="0">
                                          <p:val>
                                            <p:fltVal val="0"/>
                                          </p:val>
                                        </p:tav>
                                        <p:tav tm="100000">
                                          <p:val>
                                            <p:strVal val="#ppt_h"/>
                                          </p:val>
                                        </p:tav>
                                      </p:tavLst>
                                    </p:anim>
                                    <p:animEffect transition="in" filter="fade">
                                      <p:cBhvr>
                                        <p:cTn id="35" dur="1000"/>
                                        <p:tgtEl>
                                          <p:spTgt spid="16">
                                            <p:txEl>
                                              <p:pRg st="3" end="3"/>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xEl>
                                              <p:pRg st="4" end="4"/>
                                            </p:txEl>
                                          </p:spTgt>
                                        </p:tgtEl>
                                        <p:attrNameLst>
                                          <p:attrName>style.visibility</p:attrName>
                                        </p:attrNameLst>
                                      </p:cBhvr>
                                      <p:to>
                                        <p:strVal val="visible"/>
                                      </p:to>
                                    </p:set>
                                    <p:anim calcmode="lin" valueType="num">
                                      <p:cBhvr>
                                        <p:cTn id="38" dur="1000" fill="hold"/>
                                        <p:tgtEl>
                                          <p:spTgt spid="16">
                                            <p:txEl>
                                              <p:pRg st="4" end="4"/>
                                            </p:txEl>
                                          </p:spTgt>
                                        </p:tgtEl>
                                        <p:attrNameLst>
                                          <p:attrName>ppt_w</p:attrName>
                                        </p:attrNameLst>
                                      </p:cBhvr>
                                      <p:tavLst>
                                        <p:tav tm="0">
                                          <p:val>
                                            <p:fltVal val="0"/>
                                          </p:val>
                                        </p:tav>
                                        <p:tav tm="100000">
                                          <p:val>
                                            <p:strVal val="#ppt_w"/>
                                          </p:val>
                                        </p:tav>
                                      </p:tavLst>
                                    </p:anim>
                                    <p:anim calcmode="lin" valueType="num">
                                      <p:cBhvr>
                                        <p:cTn id="39" dur="1000" fill="hold"/>
                                        <p:tgtEl>
                                          <p:spTgt spid="16">
                                            <p:txEl>
                                              <p:pRg st="4" end="4"/>
                                            </p:txEl>
                                          </p:spTgt>
                                        </p:tgtEl>
                                        <p:attrNameLst>
                                          <p:attrName>ppt_h</p:attrName>
                                        </p:attrNameLst>
                                      </p:cBhvr>
                                      <p:tavLst>
                                        <p:tav tm="0">
                                          <p:val>
                                            <p:fltVal val="0"/>
                                          </p:val>
                                        </p:tav>
                                        <p:tav tm="100000">
                                          <p:val>
                                            <p:strVal val="#ppt_h"/>
                                          </p:val>
                                        </p:tav>
                                      </p:tavLst>
                                    </p:anim>
                                    <p:animEffect transition="in" filter="fade">
                                      <p:cBhvr>
                                        <p:cTn id="40" dur="1000"/>
                                        <p:tgtEl>
                                          <p:spTgt spid="16">
                                            <p:txEl>
                                              <p:pRg st="4" end="4"/>
                                            </p:txEl>
                                          </p:spTgt>
                                        </p:tgtEl>
                                      </p:cBhvr>
                                    </p:animEffect>
                                  </p:childTnLst>
                                </p:cTn>
                              </p:par>
                              <p:par>
                                <p:cTn id="41" presetID="16" presetClass="entr" presetSubtype="37" fill="hold" grpId="0" nodeType="withEffect">
                                  <p:stCondLst>
                                    <p:cond delay="500"/>
                                  </p:stCondLst>
                                  <p:childTnLst>
                                    <p:set>
                                      <p:cBhvr>
                                        <p:cTn id="42" dur="1" fill="hold">
                                          <p:stCondLst>
                                            <p:cond delay="0"/>
                                          </p:stCondLst>
                                        </p:cTn>
                                        <p:tgtEl>
                                          <p:spTgt spid="15"/>
                                        </p:tgtEl>
                                        <p:attrNameLst>
                                          <p:attrName>style.visibility</p:attrName>
                                        </p:attrNameLst>
                                      </p:cBhvr>
                                      <p:to>
                                        <p:strVal val="visible"/>
                                      </p:to>
                                    </p:set>
                                    <p:animEffect transition="in" filter="barn(outVertical)">
                                      <p:cBhvr>
                                        <p:cTn id="43" dur="2000"/>
                                        <p:tgtEl>
                                          <p:spTgt spid="15"/>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17">
                                            <p:txEl>
                                              <p:pRg st="0" end="0"/>
                                            </p:txEl>
                                          </p:spTgt>
                                        </p:tgtEl>
                                        <p:attrNameLst>
                                          <p:attrName>style.visibility</p:attrName>
                                        </p:attrNameLst>
                                      </p:cBhvr>
                                      <p:to>
                                        <p:strVal val="visible"/>
                                      </p:to>
                                    </p:set>
                                    <p:anim calcmode="lin" valueType="num">
                                      <p:cBhvr additive="base">
                                        <p:cTn id="46" dur="10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47" dur="1000" fill="hold"/>
                                        <p:tgtEl>
                                          <p:spTgt spid="17">
                                            <p:txEl>
                                              <p:pRg st="0" end="0"/>
                                            </p:txEl>
                                          </p:spTgt>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1000"/>
                                        <p:tgtEl>
                                          <p:spTgt spid="19"/>
                                        </p:tgtEl>
                                      </p:cBhvr>
                                    </p:animEffect>
                                  </p:childTnLst>
                                </p:cTn>
                              </p:par>
                              <p:par>
                                <p:cTn id="51" presetID="2" presetClass="entr" presetSubtype="8" decel="100000" fill="hold" grpId="0" nodeType="withEffect">
                                  <p:stCondLst>
                                    <p:cond delay="750"/>
                                  </p:stCondLst>
                                  <p:childTnLst>
                                    <p:set>
                                      <p:cBhvr>
                                        <p:cTn id="52" dur="1" fill="hold">
                                          <p:stCondLst>
                                            <p:cond delay="0"/>
                                          </p:stCondLst>
                                        </p:cTn>
                                        <p:tgtEl>
                                          <p:spTgt spid="18">
                                            <p:txEl>
                                              <p:pRg st="0" end="0"/>
                                            </p:txEl>
                                          </p:spTgt>
                                        </p:tgtEl>
                                        <p:attrNameLst>
                                          <p:attrName>style.visibility</p:attrName>
                                        </p:attrNameLst>
                                      </p:cBhvr>
                                      <p:to>
                                        <p:strVal val="visible"/>
                                      </p:to>
                                    </p:set>
                                    <p:anim calcmode="lin" valueType="num">
                                      <p:cBhvr additive="base">
                                        <p:cTn id="53" dur="10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18">
                                            <p:txEl>
                                              <p:pRg st="0" end="0"/>
                                            </p:txEl>
                                          </p:spTgt>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10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58" dur="10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5" grpId="0" animBg="1"/>
      <p:bldP spid="16" grpId="0" build="p"/>
      <p:bldP spid="17" grpId="0" build="p"/>
      <p:bldP spid="18" grpId="0" build="p"/>
      <p:bldP spid="2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endParaRPr lang="en-US" sz="2800" dirty="0" smtClean="0"/>
          </a:p>
          <a:p>
            <a:pPr marL="800100" lvl="1" indent="-342900">
              <a:lnSpc>
                <a:spcPct val="150000"/>
              </a:lnSpc>
              <a:buFont typeface="Wingdings" panose="05000000000000000000" pitchFamily="2" charset="2"/>
              <a:buChar char="q"/>
            </a:pPr>
            <a:r>
              <a:rPr lang="en-US" sz="2400" dirty="0" smtClean="0"/>
              <a:t>   Installation Steps :</a:t>
            </a:r>
          </a:p>
          <a:p>
            <a:pPr marL="1828800" lvl="3" indent="-457200">
              <a:lnSpc>
                <a:spcPct val="150000"/>
              </a:lnSpc>
              <a:buFont typeface="+mj-lt"/>
              <a:buAutoNum type="arabicPeriod"/>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10</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
        <p:nvSpPr>
          <p:cNvPr id="9" name="TextBox 8">
            <a:extLst>
              <a:ext uri="{FF2B5EF4-FFF2-40B4-BE49-F238E27FC236}">
                <a16:creationId xmlns:a16="http://schemas.microsoft.com/office/drawing/2014/main" xmlns="" id="{A49AAC12-73F7-D1B1-32A8-9DED3F2C53AC}"/>
              </a:ext>
            </a:extLst>
          </p:cNvPr>
          <p:cNvSpPr txBox="1"/>
          <p:nvPr/>
        </p:nvSpPr>
        <p:spPr>
          <a:xfrm>
            <a:off x="952043" y="1644701"/>
            <a:ext cx="12063431" cy="2342659"/>
          </a:xfrm>
          <a:prstGeom prst="rect">
            <a:avLst/>
          </a:prstGeom>
          <a:noFill/>
        </p:spPr>
        <p:txBody>
          <a:bodyPr wrap="square" lIns="0" rIns="0" rtlCol="0">
            <a:normAutofit fontScale="92500" lnSpcReduction="10000"/>
          </a:bodyPr>
          <a:lstStyle/>
          <a:p>
            <a:pPr lvl="1">
              <a:lnSpc>
                <a:spcPct val="150000"/>
              </a:lnSpc>
            </a:pPr>
            <a:endParaRPr lang="en-US" sz="2800" dirty="0" smtClean="0"/>
          </a:p>
          <a:p>
            <a:pPr marL="971550" lvl="1" indent="-514350">
              <a:lnSpc>
                <a:spcPct val="150000"/>
              </a:lnSpc>
              <a:buFont typeface="+mj-lt"/>
              <a:buAutoNum type="arabicPeriod"/>
            </a:pPr>
            <a:r>
              <a:rPr lang="en-US" sz="2800" dirty="0" err="1" smtClean="0"/>
              <a:t>Powershell</a:t>
            </a:r>
            <a:r>
              <a:rPr lang="en-US" sz="2800" dirty="0" smtClean="0"/>
              <a:t> Command: </a:t>
            </a:r>
          </a:p>
          <a:p>
            <a:pPr lvl="1">
              <a:lnSpc>
                <a:spcPct val="150000"/>
              </a:lnSpc>
            </a:pPr>
            <a:r>
              <a:rPr lang="en-US" sz="2800" dirty="0">
                <a:solidFill>
                  <a:srgbClr val="00B0F0"/>
                </a:solidFill>
              </a:rPr>
              <a:t>	</a:t>
            </a:r>
            <a:r>
              <a:rPr lang="en-US" dirty="0" smtClean="0">
                <a:solidFill>
                  <a:srgbClr val="00B0F0"/>
                </a:solidFill>
              </a:rPr>
              <a:t> </a:t>
            </a:r>
            <a:endParaRPr lang="en-US" dirty="0">
              <a:solidFill>
                <a:srgbClr val="00B0F0"/>
              </a:solidFill>
            </a:endParaRPr>
          </a:p>
          <a:p>
            <a:pPr marL="800100" lvl="1" indent="-342900">
              <a:lnSpc>
                <a:spcPct val="150000"/>
              </a:lnSpc>
              <a:buFont typeface="Wingdings" panose="05000000000000000000" pitchFamily="2" charset="2"/>
              <a:buChar char="q"/>
            </a:pPr>
            <a:r>
              <a:rPr lang="en-US" sz="2800" dirty="0">
                <a:solidFill>
                  <a:schemeClr val="bg1"/>
                </a:solidFill>
              </a:rPr>
              <a:t> </a:t>
            </a:r>
            <a:r>
              <a:rPr lang="en-US" sz="2800" dirty="0" smtClean="0">
                <a:solidFill>
                  <a:schemeClr val="bg1"/>
                </a:solidFill>
              </a:rPr>
              <a:t>  </a:t>
            </a:r>
            <a:endParaRPr lang="en-US" sz="1600" dirty="0" smtClean="0">
              <a:solidFill>
                <a:schemeClr val="bg1"/>
              </a:solidFill>
            </a:endParaRPr>
          </a:p>
        </p:txBody>
      </p:sp>
      <p:sp>
        <p:nvSpPr>
          <p:cNvPr id="13" name="Rectangle 12"/>
          <p:cNvSpPr/>
          <p:nvPr/>
        </p:nvSpPr>
        <p:spPr>
          <a:xfrm>
            <a:off x="5663952" y="2816030"/>
            <a:ext cx="4291519" cy="767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Install-</a:t>
            </a:r>
            <a:r>
              <a:rPr lang="en-US" dirty="0" err="1"/>
              <a:t>WindowsFeature</a:t>
            </a:r>
            <a:r>
              <a:rPr lang="en-US" dirty="0"/>
              <a:t> RSAT-ADDS</a:t>
            </a:r>
          </a:p>
        </p:txBody>
      </p:sp>
      <p:pic>
        <p:nvPicPr>
          <p:cNvPr id="15" name="Picture 14"/>
          <p:cNvPicPr>
            <a:picLocks noChangeAspect="1"/>
          </p:cNvPicPr>
          <p:nvPr/>
        </p:nvPicPr>
        <p:blipFill>
          <a:blip r:embed="rId4"/>
          <a:stretch>
            <a:fillRect/>
          </a:stretch>
        </p:blipFill>
        <p:spPr>
          <a:xfrm>
            <a:off x="545483" y="3708094"/>
            <a:ext cx="11084631" cy="2643833"/>
          </a:xfrm>
          <a:prstGeom prst="rect">
            <a:avLst/>
          </a:prstGeom>
        </p:spPr>
      </p:pic>
    </p:spTree>
    <p:extLst>
      <p:ext uri="{BB962C8B-B14F-4D97-AF65-F5344CB8AC3E}">
        <p14:creationId xmlns:p14="http://schemas.microsoft.com/office/powerpoint/2010/main" val="11655488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4" fill="hold" nodeType="withEffect">
                                  <p:stCondLst>
                                    <p:cond delay="5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2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P spid="9"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r>
              <a:rPr lang="en-US" sz="2400" dirty="0" smtClean="0"/>
              <a:t>		2. </a:t>
            </a:r>
            <a:r>
              <a:rPr lang="en-US" sz="2400" dirty="0"/>
              <a:t>Windows Server 2012 prerequisites for Mailbox Server Role</a:t>
            </a:r>
          </a:p>
          <a:p>
            <a:pPr lvl="1">
              <a:lnSpc>
                <a:spcPct val="150000"/>
              </a:lnSpc>
            </a:pPr>
            <a:r>
              <a:rPr lang="en-US" sz="2400" dirty="0" smtClean="0"/>
              <a:t>		3</a:t>
            </a:r>
            <a:r>
              <a:rPr lang="en-US" sz="2400" dirty="0"/>
              <a:t>. Windows Server 2012 prerequisites for standalone Mailbox Server Role or </a:t>
            </a:r>
            <a:r>
              <a:rPr lang="en-US" sz="2400" dirty="0" smtClean="0"/>
              <a:t>			Mailbox </a:t>
            </a:r>
            <a:r>
              <a:rPr lang="en-US" sz="2400" dirty="0"/>
              <a:t>and Client Access Server role</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11</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16" name="Picture 15"/>
          <p:cNvPicPr>
            <a:picLocks noChangeAspect="1"/>
          </p:cNvPicPr>
          <p:nvPr/>
        </p:nvPicPr>
        <p:blipFill>
          <a:blip r:embed="rId4"/>
          <a:stretch>
            <a:fillRect/>
          </a:stretch>
        </p:blipFill>
        <p:spPr>
          <a:xfrm>
            <a:off x="4079776" y="2678289"/>
            <a:ext cx="7421960" cy="4104457"/>
          </a:xfrm>
          <a:prstGeom prst="rect">
            <a:avLst/>
          </a:prstGeom>
        </p:spPr>
      </p:pic>
    </p:spTree>
    <p:extLst>
      <p:ext uri="{BB962C8B-B14F-4D97-AF65-F5344CB8AC3E}">
        <p14:creationId xmlns:p14="http://schemas.microsoft.com/office/powerpoint/2010/main" val="33327219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par>
                                <p:cTn id="24" presetID="2" presetClass="entr" presetSubtype="4" fill="hold" nodeType="withEffect">
                                  <p:stCondLst>
                                    <p:cond delay="75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fontScale="92500" lnSpcReduction="20000"/>
          </a:bodyPr>
          <a:lstStyle/>
          <a:p>
            <a:pPr lvl="1">
              <a:lnSpc>
                <a:spcPct val="150000"/>
              </a:lnSpc>
            </a:pPr>
            <a:r>
              <a:rPr lang="en-US" sz="2400" dirty="0" smtClean="0"/>
              <a:t>	2. </a:t>
            </a:r>
            <a:r>
              <a:rPr lang="en-US" sz="2400" dirty="0"/>
              <a:t>Windows Server 2012 prerequisites for Mailbox Server </a:t>
            </a:r>
            <a:r>
              <a:rPr lang="en-US" sz="2400" dirty="0" smtClean="0"/>
              <a:t>Role</a:t>
            </a:r>
          </a:p>
          <a:p>
            <a:pPr lvl="1">
              <a:lnSpc>
                <a:spcPct val="150000"/>
              </a:lnSpc>
            </a:pPr>
            <a:endParaRPr lang="en-US" sz="2400" dirty="0"/>
          </a:p>
          <a:p>
            <a:pPr lvl="1">
              <a:lnSpc>
                <a:spcPct val="150000"/>
              </a:lnSpc>
            </a:pPr>
            <a:r>
              <a:rPr lang="en-US" sz="2400" dirty="0" smtClean="0"/>
              <a:t>	3</a:t>
            </a:r>
            <a:r>
              <a:rPr lang="en-US" sz="2400" dirty="0"/>
              <a:t>. Windows Server 2012 prerequisites for standalone Mailbox Server Role or </a:t>
            </a:r>
            <a:r>
              <a:rPr lang="en-US" sz="2400" dirty="0" smtClean="0"/>
              <a:t>			    Mailbox </a:t>
            </a:r>
            <a:r>
              <a:rPr lang="en-US" sz="2400" dirty="0"/>
              <a:t>and Client Access Server </a:t>
            </a:r>
            <a:r>
              <a:rPr lang="en-US" sz="2400" dirty="0" smtClean="0"/>
              <a:t>role</a:t>
            </a:r>
          </a:p>
          <a:p>
            <a:pPr lvl="1">
              <a:lnSpc>
                <a:spcPct val="150000"/>
              </a:lnSpc>
            </a:pPr>
            <a:endParaRPr lang="en-US" sz="2400" dirty="0" smtClean="0"/>
          </a:p>
          <a:p>
            <a:pPr lvl="1">
              <a:lnSpc>
                <a:spcPct val="150000"/>
              </a:lnSpc>
            </a:pPr>
            <a:r>
              <a:rPr lang="en-US" sz="2400" dirty="0"/>
              <a:t>	</a:t>
            </a:r>
            <a:r>
              <a:rPr lang="en-US" sz="2400" dirty="0" smtClean="0"/>
              <a:t>4.Download </a:t>
            </a:r>
            <a:r>
              <a:rPr lang="en-US" sz="2400" dirty="0"/>
              <a:t>and Install the Microsoft Unified Communications </a:t>
            </a:r>
            <a:r>
              <a:rPr lang="en-US" sz="2400" dirty="0" smtClean="0"/>
              <a:t>Managed                	               		API </a:t>
            </a:r>
            <a:r>
              <a:rPr lang="en-US" sz="2400" dirty="0"/>
              <a:t>4.0, Core Runtime 64-bit </a:t>
            </a:r>
            <a:r>
              <a:rPr lang="en-US" sz="2400" dirty="0" smtClean="0"/>
              <a:t>software.</a:t>
            </a:r>
          </a:p>
          <a:p>
            <a:pPr lvl="1">
              <a:lnSpc>
                <a:spcPct val="150000"/>
              </a:lnSpc>
            </a:pPr>
            <a:endParaRPr lang="en-US" sz="2400" dirty="0" smtClean="0"/>
          </a:p>
          <a:p>
            <a:pPr lvl="1">
              <a:lnSpc>
                <a:spcPct val="150000"/>
              </a:lnSpc>
            </a:pPr>
            <a:r>
              <a:rPr lang="en-US" sz="2400" dirty="0" smtClean="0"/>
              <a:t>      5</a:t>
            </a:r>
            <a:r>
              <a:rPr lang="en-US" sz="2400" dirty="0"/>
              <a:t>. For Exchange Server 2013 preview, Microsoft Visual C++ 11 beta redistributable </a:t>
            </a:r>
            <a:r>
              <a:rPr lang="en-US" sz="2400" dirty="0" smtClean="0"/>
              <a:t>              		(</a:t>
            </a:r>
            <a:r>
              <a:rPr lang="en-US" sz="2400" dirty="0"/>
              <a:t>x64) component should be removed from the system.</a:t>
            </a:r>
          </a:p>
          <a:p>
            <a:pPr lvl="1">
              <a:lnSpc>
                <a:spcPct val="150000"/>
              </a:lnSpc>
            </a:pPr>
            <a:endParaRPr lang="en-US" sz="2400" dirty="0"/>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12</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557765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r>
              <a:rPr lang="en-US" sz="2400" dirty="0" smtClean="0"/>
              <a:t>  6. </a:t>
            </a:r>
            <a:r>
              <a:rPr lang="en-US" sz="2400" dirty="0"/>
              <a:t>Download and Install the Microsoft Office 2010 Filter Pack 64 bit software</a:t>
            </a:r>
            <a:r>
              <a:rPr lang="en-US" sz="2400" dirty="0" smtClean="0"/>
              <a:t>.</a:t>
            </a:r>
          </a:p>
          <a:p>
            <a:pPr lvl="1">
              <a:lnSpc>
                <a:spcPct val="150000"/>
              </a:lnSpc>
            </a:pPr>
            <a:endParaRPr lang="en-US" sz="2400" dirty="0"/>
          </a:p>
          <a:p>
            <a:pPr lvl="1">
              <a:lnSpc>
                <a:spcPct val="150000"/>
              </a:lnSpc>
            </a:pPr>
            <a:r>
              <a:rPr lang="en-US" sz="2400" dirty="0" smtClean="0"/>
              <a:t>  7. </a:t>
            </a:r>
            <a:r>
              <a:rPr lang="en-US" sz="2400" dirty="0"/>
              <a:t>Download and Install the Microsoft Office 2010 Filter Pack SP1 64 bit.</a:t>
            </a:r>
          </a:p>
          <a:p>
            <a:pPr lvl="1">
              <a:lnSpc>
                <a:spcPct val="150000"/>
              </a:lnSpc>
            </a:pPr>
            <a:endParaRPr lang="en-US" sz="2400" dirty="0"/>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latin typeface="+mj-lt"/>
                </a:rPr>
                <a:t>1</a:t>
              </a:r>
              <a:r>
                <a:rPr lang="en-GB" dirty="0" smtClean="0">
                  <a:solidFill>
                    <a:schemeClr val="accent1"/>
                  </a:solidFill>
                  <a:latin typeface="+mj-lt"/>
                </a:rPr>
                <a:t>3</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196296637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fontScale="92500" lnSpcReduction="10000"/>
          </a:bodyPr>
          <a:lstStyle/>
          <a:p>
            <a:pPr lvl="1">
              <a:lnSpc>
                <a:spcPct val="150000"/>
              </a:lnSpc>
            </a:pPr>
            <a:r>
              <a:rPr lang="en-US" sz="2400" dirty="0" smtClean="0"/>
              <a:t> 8. Prepare </a:t>
            </a:r>
            <a:r>
              <a:rPr lang="en-US" sz="2400" dirty="0"/>
              <a:t>Active Directory and domains</a:t>
            </a:r>
            <a:r>
              <a:rPr lang="en-US" sz="2400" dirty="0" smtClean="0"/>
              <a:t>.</a:t>
            </a:r>
          </a:p>
          <a:p>
            <a:pPr lvl="1">
              <a:lnSpc>
                <a:spcPct val="150000"/>
              </a:lnSpc>
            </a:pPr>
            <a:endParaRPr lang="en-US" sz="2400" dirty="0"/>
          </a:p>
          <a:p>
            <a:pPr marL="800100" lvl="1" indent="-342900">
              <a:lnSpc>
                <a:spcPct val="150000"/>
              </a:lnSpc>
              <a:buFont typeface="Wingdings" panose="05000000000000000000" pitchFamily="2" charset="2"/>
              <a:buChar char="Ø"/>
            </a:pPr>
            <a:r>
              <a:rPr lang="en-US" sz="2400" dirty="0"/>
              <a:t>To execute the commands, the commands should be run using the </a:t>
            </a:r>
            <a:r>
              <a:rPr lang="en-US" sz="2400" b="1" dirty="0">
                <a:solidFill>
                  <a:schemeClr val="accent1">
                    <a:lumMod val="60000"/>
                    <a:lumOff val="40000"/>
                  </a:schemeClr>
                </a:solidFill>
              </a:rPr>
              <a:t>Schema Admins group</a:t>
            </a:r>
            <a:r>
              <a:rPr lang="en-US" sz="2400" b="1" dirty="0"/>
              <a:t> </a:t>
            </a:r>
            <a:r>
              <a:rPr lang="en-US" sz="2400" dirty="0"/>
              <a:t>and the</a:t>
            </a:r>
            <a:r>
              <a:rPr lang="en-US" sz="2400" dirty="0">
                <a:solidFill>
                  <a:schemeClr val="accent1">
                    <a:lumMod val="60000"/>
                    <a:lumOff val="40000"/>
                  </a:schemeClr>
                </a:solidFill>
              </a:rPr>
              <a:t> </a:t>
            </a:r>
            <a:r>
              <a:rPr lang="en-US" sz="2400" b="1" dirty="0">
                <a:solidFill>
                  <a:schemeClr val="accent1">
                    <a:lumMod val="60000"/>
                    <a:lumOff val="40000"/>
                  </a:schemeClr>
                </a:solidFill>
              </a:rPr>
              <a:t>Enterprise Admins group </a:t>
            </a:r>
            <a:r>
              <a:rPr lang="en-US" sz="2400" dirty="0" smtClean="0"/>
              <a:t>membership</a:t>
            </a:r>
          </a:p>
          <a:p>
            <a:pPr lvl="1">
              <a:lnSpc>
                <a:spcPct val="150000"/>
              </a:lnSpc>
            </a:pPr>
            <a:endParaRPr lang="en-US" sz="2400" dirty="0"/>
          </a:p>
          <a:p>
            <a:pPr marL="800100" lvl="1" indent="-342900">
              <a:lnSpc>
                <a:spcPct val="150000"/>
              </a:lnSpc>
              <a:buFont typeface="Wingdings" panose="05000000000000000000" pitchFamily="2" charset="2"/>
              <a:buChar char="§"/>
            </a:pPr>
            <a:r>
              <a:rPr lang="en-US" sz="2400" b="1" u="sng" dirty="0"/>
              <a:t>    setup /</a:t>
            </a:r>
            <a:r>
              <a:rPr lang="en-US" sz="2400" b="1" u="sng" dirty="0" err="1"/>
              <a:t>PrepareSchema</a:t>
            </a:r>
            <a:r>
              <a:rPr lang="en-US" sz="2400" b="1" u="sng" dirty="0"/>
              <a:t> /</a:t>
            </a:r>
            <a:r>
              <a:rPr lang="en-US" sz="2400" b="1" u="sng" dirty="0" err="1" smtClean="0"/>
              <a:t>IAcceptExchangeServerLicenseTerms</a:t>
            </a:r>
            <a:endParaRPr lang="en-US" sz="2400" b="1" u="sng" dirty="0" smtClean="0"/>
          </a:p>
          <a:p>
            <a:pPr lvl="1">
              <a:lnSpc>
                <a:spcPct val="150000"/>
              </a:lnSpc>
            </a:pPr>
            <a:endParaRPr lang="en-US" sz="2400" b="1" u="sng" dirty="0"/>
          </a:p>
          <a:p>
            <a:pPr marL="800100" lvl="1" indent="-342900">
              <a:lnSpc>
                <a:spcPct val="150000"/>
              </a:lnSpc>
              <a:buFont typeface="Wingdings" panose="05000000000000000000" pitchFamily="2" charset="2"/>
              <a:buChar char="§"/>
            </a:pPr>
            <a:r>
              <a:rPr lang="en-US" sz="2400" b="1" u="sng" dirty="0"/>
              <a:t> setup /</a:t>
            </a:r>
            <a:r>
              <a:rPr lang="en-US" sz="2400" b="1" u="sng" dirty="0" err="1"/>
              <a:t>PrepareAD</a:t>
            </a:r>
            <a:r>
              <a:rPr lang="en-US" sz="2400" b="1" u="sng" dirty="0"/>
              <a:t> /</a:t>
            </a:r>
            <a:r>
              <a:rPr lang="en-US" sz="2400" b="1" u="sng" dirty="0" err="1"/>
              <a:t>OrganizationName</a:t>
            </a:r>
            <a:r>
              <a:rPr lang="en-US" sz="2400" b="1" u="sng" dirty="0"/>
              <a:t>: /</a:t>
            </a:r>
            <a:r>
              <a:rPr lang="en-US" sz="2400" b="1" u="sng" dirty="0" err="1"/>
              <a:t>IAcceptExchangeServerLicenseTerms</a:t>
            </a:r>
            <a:endParaRPr lang="en-US" sz="2400" b="1" u="sng" dirty="0"/>
          </a:p>
          <a:p>
            <a:pPr lvl="1">
              <a:lnSpc>
                <a:spcPct val="150000"/>
              </a:lnSpc>
            </a:pPr>
            <a:endParaRPr lang="en-US" sz="2400" dirty="0"/>
          </a:p>
          <a:p>
            <a:pPr lvl="1">
              <a:lnSpc>
                <a:spcPct val="150000"/>
              </a:lnSpc>
            </a:pPr>
            <a:r>
              <a:rPr lang="en-US" sz="2400" dirty="0" smtClean="0"/>
              <a:t>9 . </a:t>
            </a:r>
            <a:r>
              <a:rPr lang="en-US" sz="2400" dirty="0"/>
              <a:t>Install Exchange Server </a:t>
            </a:r>
            <a:r>
              <a:rPr lang="en-US" sz="2400" dirty="0" smtClean="0"/>
              <a:t>2013 by clicking setup.exe</a:t>
            </a:r>
            <a:endParaRPr lang="en-US" sz="2400" dirty="0"/>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14</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4884348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marL="800100" lvl="1" indent="-342900" algn="ctr">
              <a:lnSpc>
                <a:spcPct val="150000"/>
              </a:lnSpc>
              <a:buFont typeface="Wingdings" panose="05000000000000000000" pitchFamily="2" charset="2"/>
              <a:buChar char="Ø"/>
            </a:pPr>
            <a:r>
              <a:rPr lang="en-US" sz="2400" dirty="0" smtClean="0"/>
              <a:t> </a:t>
            </a:r>
            <a:r>
              <a:rPr lang="en-US" sz="2800" dirty="0" smtClean="0">
                <a:ln w="0"/>
                <a:effectLst>
                  <a:outerShdw blurRad="38100" dist="19050" dir="2700000" algn="tl" rotWithShape="0">
                    <a:schemeClr val="dk1">
                      <a:alpha val="40000"/>
                    </a:schemeClr>
                  </a:outerShdw>
                </a:effectLst>
              </a:rPr>
              <a:t>INTERNAL </a:t>
            </a:r>
            <a:r>
              <a:rPr lang="en-US" sz="2800" dirty="0">
                <a:ln w="0"/>
                <a:effectLst>
                  <a:outerShdw blurRad="38100" dist="19050" dir="2700000" algn="tl" rotWithShape="0">
                    <a:schemeClr val="dk1">
                      <a:alpha val="40000"/>
                    </a:schemeClr>
                  </a:outerShdw>
                </a:effectLst>
              </a:rPr>
              <a:t>AND EXTERNAL URL CREATION</a:t>
            </a:r>
          </a:p>
          <a:p>
            <a:pPr marL="800100" lvl="1" indent="-342900">
              <a:lnSpc>
                <a:spcPct val="150000"/>
              </a:lnSpc>
              <a:buFont typeface="Wingdings" panose="05000000000000000000" pitchFamily="2" charset="2"/>
              <a:buChar char="ü"/>
            </a:pPr>
            <a:r>
              <a:rPr lang="en-US" sz="2400" dirty="0">
                <a:ln w="0"/>
              </a:rPr>
              <a:t>First we go to Forward DNS lookup zone and we create domain name for our external and internal URL.</a:t>
            </a:r>
          </a:p>
          <a:p>
            <a:pPr marL="800100" lvl="1" indent="-342900">
              <a:lnSpc>
                <a:spcPct val="150000"/>
              </a:lnSpc>
              <a:buFont typeface="Wingdings" panose="05000000000000000000" pitchFamily="2" charset="2"/>
              <a:buChar char="ü"/>
            </a:pPr>
            <a:r>
              <a:rPr lang="en-US" sz="2400" dirty="0">
                <a:ln w="0"/>
              </a:rPr>
              <a:t>We create domain name called “mail” and we concatenate to our exchange domain</a:t>
            </a: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15</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9" name="Picture 8"/>
          <p:cNvPicPr>
            <a:picLocks noChangeAspect="1"/>
          </p:cNvPicPr>
          <p:nvPr/>
        </p:nvPicPr>
        <p:blipFill>
          <a:blip r:embed="rId4"/>
          <a:stretch>
            <a:fillRect/>
          </a:stretch>
        </p:blipFill>
        <p:spPr>
          <a:xfrm>
            <a:off x="2351584" y="3284984"/>
            <a:ext cx="8064896" cy="3384376"/>
          </a:xfrm>
          <a:prstGeom prst="rect">
            <a:avLst/>
          </a:prstGeom>
        </p:spPr>
      </p:pic>
    </p:spTree>
    <p:extLst>
      <p:ext uri="{BB962C8B-B14F-4D97-AF65-F5344CB8AC3E}">
        <p14:creationId xmlns:p14="http://schemas.microsoft.com/office/powerpoint/2010/main" val="12894697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fontScale="70000" lnSpcReduction="20000"/>
          </a:bodyPr>
          <a:lstStyle/>
          <a:p>
            <a:pPr marL="800100" lvl="1" indent="-342900">
              <a:lnSpc>
                <a:spcPct val="150000"/>
              </a:lnSpc>
              <a:buFont typeface="Arial" panose="020B0604020202020204" pitchFamily="34" charset="0"/>
              <a:buChar char="•"/>
            </a:pPr>
            <a:r>
              <a:rPr lang="en-US" sz="2400" dirty="0" smtClean="0"/>
              <a:t> </a:t>
            </a:r>
            <a:r>
              <a:rPr lang="en-US" sz="2400" dirty="0"/>
              <a:t> Internal URL: is used to access the Exchange services from within the internal </a:t>
            </a:r>
            <a:r>
              <a:rPr lang="en-US" sz="2400" dirty="0" smtClean="0"/>
              <a:t>network</a:t>
            </a:r>
          </a:p>
          <a:p>
            <a:pPr lvl="1">
              <a:lnSpc>
                <a:spcPct val="150000"/>
              </a:lnSpc>
            </a:pPr>
            <a:r>
              <a:rPr lang="en-US" sz="2400" dirty="0" smtClean="0"/>
              <a:t>.</a:t>
            </a:r>
            <a:endParaRPr lang="en-US" sz="2400" dirty="0"/>
          </a:p>
          <a:p>
            <a:pPr marL="800100" lvl="1" indent="-342900">
              <a:lnSpc>
                <a:spcPct val="150000"/>
              </a:lnSpc>
              <a:buFont typeface="Arial" panose="020B0604020202020204" pitchFamily="34" charset="0"/>
              <a:buChar char="•"/>
            </a:pPr>
            <a:r>
              <a:rPr lang="en-US" sz="2400" dirty="0"/>
              <a:t> External URL :is used to access the services from outside the network</a:t>
            </a:r>
          </a:p>
          <a:p>
            <a:pPr lvl="1">
              <a:lnSpc>
                <a:spcPct val="150000"/>
              </a:lnSpc>
            </a:pPr>
            <a:endParaRPr lang="en-US" sz="2400" dirty="0"/>
          </a:p>
          <a:p>
            <a:pPr marL="800100" lvl="1" indent="-342900">
              <a:lnSpc>
                <a:spcPct val="150000"/>
              </a:lnSpc>
              <a:buFont typeface="Arial" panose="020B0604020202020204" pitchFamily="34" charset="0"/>
              <a:buChar char="•"/>
            </a:pPr>
            <a:endParaRPr lang="en-US" sz="2400" dirty="0"/>
          </a:p>
          <a:p>
            <a:pPr marL="800100" lvl="1" indent="-342900">
              <a:lnSpc>
                <a:spcPct val="150000"/>
              </a:lnSpc>
              <a:buFont typeface="Arial" panose="020B0604020202020204" pitchFamily="34" charset="0"/>
              <a:buChar char="•"/>
            </a:pPr>
            <a:r>
              <a:rPr lang="en-US" sz="2400" dirty="0" err="1"/>
              <a:t>I.e</a:t>
            </a:r>
            <a:r>
              <a:rPr lang="en-US" sz="2400" dirty="0"/>
              <a:t>,  Internal URL: </a:t>
            </a:r>
            <a:r>
              <a:rPr lang="en-US" sz="2400" dirty="0">
                <a:hlinkClick r:id="rId3"/>
              </a:rPr>
              <a:t>https://mail.huv.edu.et/ecp</a:t>
            </a:r>
            <a:r>
              <a:rPr lang="en-US" sz="2400" dirty="0"/>
              <a:t>          </a:t>
            </a:r>
          </a:p>
          <a:p>
            <a:pPr lvl="1">
              <a:lnSpc>
                <a:spcPct val="150000"/>
              </a:lnSpc>
            </a:pPr>
            <a:r>
              <a:rPr lang="en-US" sz="2400" dirty="0"/>
              <a:t>                                 </a:t>
            </a:r>
            <a:r>
              <a:rPr lang="en-US" sz="2400" dirty="0">
                <a:hlinkClick r:id="rId4"/>
              </a:rPr>
              <a:t>https://</a:t>
            </a:r>
            <a:r>
              <a:rPr lang="en-US" sz="2400" dirty="0" smtClean="0">
                <a:hlinkClick r:id="rId4"/>
              </a:rPr>
              <a:t>mail.huv.edu.et/owa</a:t>
            </a:r>
            <a:endParaRPr lang="en-US" sz="2400" dirty="0" smtClean="0"/>
          </a:p>
          <a:p>
            <a:pPr lvl="1">
              <a:lnSpc>
                <a:spcPct val="150000"/>
              </a:lnSpc>
            </a:pPr>
            <a:endParaRPr lang="en-US" sz="2400" dirty="0"/>
          </a:p>
          <a:p>
            <a:pPr marL="800100" lvl="1" indent="-342900">
              <a:lnSpc>
                <a:spcPct val="150000"/>
              </a:lnSpc>
              <a:buFont typeface="Arial" panose="020B0604020202020204" pitchFamily="34" charset="0"/>
              <a:buChar char="•"/>
            </a:pPr>
            <a:r>
              <a:rPr lang="en-US" sz="2400" dirty="0"/>
              <a:t>      External </a:t>
            </a:r>
            <a:r>
              <a:rPr lang="en-US" sz="2400" dirty="0">
                <a:hlinkClick r:id="rId3"/>
              </a:rPr>
              <a:t>URL:https://mail.huv.edu.et/ecp</a:t>
            </a:r>
            <a:endParaRPr lang="en-US" sz="2400" dirty="0"/>
          </a:p>
          <a:p>
            <a:pPr lvl="1">
              <a:lnSpc>
                <a:spcPct val="150000"/>
              </a:lnSpc>
            </a:pPr>
            <a:r>
              <a:rPr lang="en-US" sz="2400" dirty="0"/>
              <a:t>                         </a:t>
            </a:r>
            <a:r>
              <a:rPr lang="en-US" sz="2400" dirty="0">
                <a:hlinkClick r:id="rId4"/>
              </a:rPr>
              <a:t>https://</a:t>
            </a:r>
            <a:r>
              <a:rPr lang="en-US" sz="2400" dirty="0" smtClean="0">
                <a:hlinkClick r:id="rId4"/>
              </a:rPr>
              <a:t>mail.huv.edu.et/owa</a:t>
            </a:r>
            <a:endParaRPr lang="en-US" sz="2400" dirty="0" smtClean="0"/>
          </a:p>
          <a:p>
            <a:pPr lvl="1">
              <a:lnSpc>
                <a:spcPct val="150000"/>
              </a:lnSpc>
            </a:pPr>
            <a:endParaRPr lang="en-US" sz="2400" dirty="0"/>
          </a:p>
          <a:p>
            <a:pPr marL="800100" lvl="1" indent="-342900">
              <a:lnSpc>
                <a:spcPct val="150000"/>
              </a:lnSpc>
              <a:buFont typeface="Arial" panose="020B0604020202020204" pitchFamily="34" charset="0"/>
              <a:buChar char="•"/>
            </a:pPr>
            <a:r>
              <a:rPr lang="en-US" sz="2400" dirty="0">
                <a:solidFill>
                  <a:srgbClr val="FF0000"/>
                </a:solidFill>
              </a:rPr>
              <a:t>Note: Internal URL and External URL may not be always the same.  </a:t>
            </a:r>
          </a:p>
          <a:p>
            <a:pPr marL="800100" lvl="1" indent="-342900" algn="ctr">
              <a:lnSpc>
                <a:spcPct val="150000"/>
              </a:lnSpc>
              <a:buFont typeface="Wingdings" panose="05000000000000000000" pitchFamily="2" charset="2"/>
              <a:buChar char="Ø"/>
            </a:pP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16</a:t>
              </a:r>
              <a:endParaRPr lang="en-US" dirty="0">
                <a:solidFill>
                  <a:schemeClr val="accent1"/>
                </a:solidFill>
                <a:latin typeface="+mj-lt"/>
              </a:endParaRPr>
            </a:p>
          </p:txBody>
        </p:sp>
      </p:grpSp>
      <p:pic>
        <p:nvPicPr>
          <p:cNvPr id="10" name="Picture Placeholder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10326972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400" dirty="0"/>
              <a:t> </a:t>
            </a:r>
            <a:r>
              <a:rPr lang="en-US" sz="2400" b="1" dirty="0" smtClean="0"/>
              <a:t>Certificate</a:t>
            </a:r>
          </a:p>
          <a:p>
            <a:pPr marL="1257300" lvl="2" indent="-342900">
              <a:lnSpc>
                <a:spcPct val="150000"/>
              </a:lnSpc>
              <a:buFont typeface="Wingdings" panose="05000000000000000000" pitchFamily="2" charset="2"/>
              <a:buChar char="ü"/>
            </a:pPr>
            <a:r>
              <a:rPr lang="en-US" sz="2000" dirty="0"/>
              <a:t>An SSL certificate is a digital certificate that authenticates a website's identity and enables an encrypted connection. </a:t>
            </a:r>
          </a:p>
          <a:p>
            <a:pPr marL="1257300" lvl="2" indent="-342900">
              <a:lnSpc>
                <a:spcPct val="150000"/>
              </a:lnSpc>
              <a:buFont typeface="Wingdings" panose="05000000000000000000" pitchFamily="2" charset="2"/>
              <a:buChar char="ü"/>
            </a:pPr>
            <a:r>
              <a:rPr lang="en-US" sz="2000" dirty="0"/>
              <a:t>SSL, or Secure Sockets Layer, is an encryption-based Internet security protocol. </a:t>
            </a:r>
          </a:p>
          <a:p>
            <a:pPr lvl="2">
              <a:lnSpc>
                <a:spcPct val="150000"/>
              </a:lnSpc>
            </a:pP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17</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488" y="3573016"/>
            <a:ext cx="8773716" cy="2304256"/>
          </a:xfrm>
          <a:prstGeom prst="rect">
            <a:avLst/>
          </a:prstGeom>
        </p:spPr>
      </p:pic>
    </p:spTree>
    <p:extLst>
      <p:ext uri="{BB962C8B-B14F-4D97-AF65-F5344CB8AC3E}">
        <p14:creationId xmlns:p14="http://schemas.microsoft.com/office/powerpoint/2010/main" val="29877878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smtClean="0"/>
              <a:t>Customization</a:t>
            </a:r>
          </a:p>
          <a:p>
            <a:pPr marL="1257300" lvl="2" indent="-342900">
              <a:lnSpc>
                <a:spcPct val="150000"/>
              </a:lnSpc>
              <a:buFont typeface="Wingdings" panose="05000000000000000000" pitchFamily="2" charset="2"/>
              <a:buChar char="Ø"/>
            </a:pPr>
            <a:r>
              <a:rPr lang="en-US" sz="2400" dirty="0" smtClean="0"/>
              <a:t> </a:t>
            </a:r>
            <a:r>
              <a:rPr lang="en-US" sz="2400" dirty="0"/>
              <a:t>Microsoft Exchange Outlook page is an open source mailing </a:t>
            </a:r>
            <a:r>
              <a:rPr lang="en-US" sz="2400" dirty="0" smtClean="0"/>
              <a:t>system.</a:t>
            </a:r>
          </a:p>
          <a:p>
            <a:pPr lvl="2">
              <a:lnSpc>
                <a:spcPct val="150000"/>
              </a:lnSpc>
            </a:pPr>
            <a:endParaRPr lang="en-US" sz="2400" dirty="0" smtClean="0"/>
          </a:p>
          <a:p>
            <a:pPr marL="1257300" lvl="2" indent="-342900">
              <a:lnSpc>
                <a:spcPct val="150000"/>
              </a:lnSpc>
              <a:buFont typeface="Wingdings" panose="05000000000000000000" pitchFamily="2" charset="2"/>
              <a:buChar char="Ø"/>
            </a:pPr>
            <a:r>
              <a:rPr lang="en-US" sz="2400" dirty="0" smtClean="0"/>
              <a:t>We </a:t>
            </a:r>
            <a:r>
              <a:rPr lang="en-US" sz="2400" dirty="0"/>
              <a:t>can customize the Outlook on the web (formerly known as Outlook Web App) sign-in, language selection, and error pages in Exchange Server.</a:t>
            </a:r>
          </a:p>
          <a:p>
            <a:pPr lvl="1">
              <a:lnSpc>
                <a:spcPct val="150000"/>
              </a:lnSpc>
            </a:pPr>
            <a:r>
              <a:rPr lang="en-US" sz="2400" dirty="0" smtClean="0"/>
              <a:t> </a:t>
            </a: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18</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18101433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smtClean="0"/>
              <a:t> </a:t>
            </a:r>
            <a:r>
              <a:rPr lang="en-US" sz="2400" dirty="0"/>
              <a:t>Outlook </a:t>
            </a:r>
            <a:r>
              <a:rPr lang="en-US" sz="2400" dirty="0" err="1"/>
              <a:t>Owa</a:t>
            </a:r>
            <a:r>
              <a:rPr lang="en-US" sz="2400" dirty="0"/>
              <a:t> sign in page customization preview</a:t>
            </a:r>
          </a:p>
          <a:p>
            <a:pPr lvl="1">
              <a:lnSpc>
                <a:spcPct val="150000"/>
              </a:lnSpc>
            </a:pP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19</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9" name="Picture 8"/>
          <p:cNvPicPr>
            <a:picLocks noChangeAspect="1"/>
          </p:cNvPicPr>
          <p:nvPr/>
        </p:nvPicPr>
        <p:blipFill>
          <a:blip r:embed="rId4"/>
          <a:stretch>
            <a:fillRect/>
          </a:stretch>
        </p:blipFill>
        <p:spPr>
          <a:xfrm>
            <a:off x="479376" y="2132856"/>
            <a:ext cx="10837667" cy="4553903"/>
          </a:xfrm>
          <a:prstGeom prst="rect">
            <a:avLst/>
          </a:prstGeom>
        </p:spPr>
      </p:pic>
    </p:spTree>
    <p:extLst>
      <p:ext uri="{BB962C8B-B14F-4D97-AF65-F5344CB8AC3E}">
        <p14:creationId xmlns:p14="http://schemas.microsoft.com/office/powerpoint/2010/main" val="3299469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7129" y="-16024"/>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479376" y="165965"/>
            <a:ext cx="9865095" cy="730655"/>
          </a:xfrm>
        </p:spPr>
        <p:txBody>
          <a:bodyPr>
            <a:normAutofit/>
          </a:bodyPr>
          <a:lstStyle/>
          <a:p>
            <a:pPr algn="l"/>
            <a:r>
              <a:rPr lang="en-GB" sz="4000" dirty="0" smtClean="0"/>
              <a:t>   Introduction – INSA Background</a:t>
            </a:r>
            <a:endParaRPr lang="en-US" sz="4000"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3719736" y="943423"/>
            <a:ext cx="8458007" cy="5914578"/>
          </a:xfrm>
          <a:prstGeom prst="rect">
            <a:avLst/>
          </a:prstGeom>
          <a:noFill/>
        </p:spPr>
        <p:txBody>
          <a:bodyPr wrap="square" lIns="0" rIns="0" rtlCol="0">
            <a:normAutofit fontScale="92500"/>
          </a:bodyPr>
          <a:lstStyle/>
          <a:p>
            <a:pPr marL="628650" lvl="1" indent="-171450">
              <a:lnSpc>
                <a:spcPct val="150000"/>
              </a:lnSpc>
              <a:buFont typeface="Wingdings" panose="05000000000000000000" pitchFamily="2" charset="2"/>
              <a:buChar char="q"/>
            </a:pPr>
            <a:r>
              <a:rPr lang="en-US" sz="2000" dirty="0" smtClean="0"/>
              <a:t> </a:t>
            </a:r>
            <a:r>
              <a:rPr lang="en-GB" sz="2400" dirty="0" smtClean="0"/>
              <a:t>INSA </a:t>
            </a:r>
            <a:r>
              <a:rPr lang="en-GB" sz="2400" dirty="0"/>
              <a:t>was first established in 2006(GC) by Council of </a:t>
            </a:r>
            <a:r>
              <a:rPr lang="en-GB" sz="2400" dirty="0" smtClean="0"/>
              <a:t>Ministers.</a:t>
            </a:r>
          </a:p>
          <a:p>
            <a:pPr lvl="1">
              <a:lnSpc>
                <a:spcPct val="150000"/>
              </a:lnSpc>
            </a:pPr>
            <a:endParaRPr lang="en-GB" sz="2400" dirty="0" smtClean="0"/>
          </a:p>
          <a:p>
            <a:pPr marL="628650" lvl="1" indent="-171450">
              <a:lnSpc>
                <a:spcPct val="150000"/>
              </a:lnSpc>
              <a:buFont typeface="Wingdings" panose="05000000000000000000" pitchFamily="2" charset="2"/>
              <a:buChar char="q"/>
            </a:pPr>
            <a:r>
              <a:rPr lang="en-US" sz="2400" dirty="0" smtClean="0"/>
              <a:t> </a:t>
            </a:r>
            <a:r>
              <a:rPr lang="en-GB" sz="2400" dirty="0"/>
              <a:t>T</a:t>
            </a:r>
            <a:r>
              <a:rPr lang="en-GB" sz="2400" dirty="0" smtClean="0"/>
              <a:t>he </a:t>
            </a:r>
            <a:r>
              <a:rPr lang="en-GB" sz="2400" dirty="0"/>
              <a:t>goal </a:t>
            </a:r>
            <a:r>
              <a:rPr lang="en-GB" sz="2400" dirty="0" smtClean="0"/>
              <a:t>is to defend the </a:t>
            </a:r>
            <a:r>
              <a:rPr lang="en-GB" sz="2400" dirty="0"/>
              <a:t>nation's information and information infrastructure from </a:t>
            </a:r>
            <a:r>
              <a:rPr lang="en-GB" sz="2400" dirty="0" smtClean="0"/>
              <a:t>attack.</a:t>
            </a:r>
          </a:p>
          <a:p>
            <a:pPr lvl="1">
              <a:lnSpc>
                <a:spcPct val="150000"/>
              </a:lnSpc>
            </a:pPr>
            <a:endParaRPr lang="en-GB" sz="2400" dirty="0" smtClean="0"/>
          </a:p>
          <a:p>
            <a:pPr marL="628650" lvl="1" indent="-171450">
              <a:lnSpc>
                <a:spcPct val="150000"/>
              </a:lnSpc>
              <a:buFont typeface="Wingdings" panose="05000000000000000000" pitchFamily="2" charset="2"/>
              <a:buChar char="q"/>
            </a:pPr>
            <a:r>
              <a:rPr lang="en-GB" sz="2400" dirty="0" smtClean="0"/>
              <a:t> Operates </a:t>
            </a:r>
            <a:r>
              <a:rPr lang="en-US" sz="2400" dirty="0" smtClean="0"/>
              <a:t>a</a:t>
            </a:r>
            <a:r>
              <a:rPr lang="en-US" sz="2400" dirty="0"/>
              <a:t> </a:t>
            </a:r>
            <a:r>
              <a:rPr lang="en-US" sz="2400" b="1" dirty="0"/>
              <a:t>Talent Academy</a:t>
            </a:r>
            <a:r>
              <a:rPr lang="en-US" sz="2400" dirty="0"/>
              <a:t> </a:t>
            </a:r>
            <a:r>
              <a:rPr lang="en-US" sz="2400" dirty="0" smtClean="0"/>
              <a:t>named as “</a:t>
            </a:r>
            <a:r>
              <a:rPr lang="en-US" sz="2400" b="1" dirty="0" err="1" smtClean="0"/>
              <a:t>Ethio</a:t>
            </a:r>
            <a:r>
              <a:rPr lang="en-US" sz="2400" b="1" dirty="0" smtClean="0"/>
              <a:t>-Cyber Talent” </a:t>
            </a:r>
            <a:r>
              <a:rPr lang="en-US" sz="2400" dirty="0" smtClean="0"/>
              <a:t> </a:t>
            </a:r>
          </a:p>
          <a:p>
            <a:pPr lvl="1">
              <a:lnSpc>
                <a:spcPct val="150000"/>
              </a:lnSpc>
            </a:pPr>
            <a:endParaRPr lang="en-US" sz="2400" dirty="0" smtClean="0"/>
          </a:p>
          <a:p>
            <a:pPr marL="628650" lvl="1" indent="-171450">
              <a:lnSpc>
                <a:spcPct val="150000"/>
              </a:lnSpc>
              <a:buFont typeface="Wingdings" panose="05000000000000000000" pitchFamily="2" charset="2"/>
              <a:buChar char="q"/>
            </a:pPr>
            <a:r>
              <a:rPr lang="en-US" sz="2400" dirty="0"/>
              <a:t>The Talent center is dedicated to imparting technology and focusing on cyber </a:t>
            </a:r>
            <a:r>
              <a:rPr lang="en-US" sz="2400" dirty="0" smtClean="0"/>
              <a:t>security , Software and Hardware Development.</a:t>
            </a:r>
            <a:endParaRPr lang="en-US" sz="2400" dirty="0"/>
          </a:p>
          <a:p>
            <a:pPr marL="628650" lvl="1" indent="-171450">
              <a:lnSpc>
                <a:spcPct val="150000"/>
              </a:lnSpc>
              <a:buFont typeface="Wingdings" panose="05000000000000000000" pitchFamily="2" charset="2"/>
              <a:buChar char="q"/>
            </a:pPr>
            <a:endParaRPr lang="en-US" sz="2400" dirty="0"/>
          </a:p>
          <a:p>
            <a:pPr marL="628650" lvl="1" indent="-171450">
              <a:lnSpc>
                <a:spcPct val="150000"/>
              </a:lnSpc>
              <a:buFont typeface="Wingdings" panose="05000000000000000000" pitchFamily="2" charset="2"/>
              <a:buChar char="q"/>
            </a:pPr>
            <a:endParaRPr lang="en-GB" sz="10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85939" y="0"/>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latin typeface="+mj-lt"/>
                </a:rPr>
                <a:t>01</a:t>
              </a:r>
              <a:endParaRPr lang="en-US" dirty="0">
                <a:solidFill>
                  <a:schemeClr val="accent1"/>
                </a:solidFill>
                <a:latin typeface="+mj-lt"/>
              </a:endParaRPr>
            </a:p>
          </p:txBody>
        </p:sp>
      </p:grpSp>
      <p:pic>
        <p:nvPicPr>
          <p:cNvPr id="13" name="Picture Placeholder 12"/>
          <p:cNvPicPr>
            <a:picLocks noGrp="1"/>
          </p:cNvPicPr>
          <p:nvPr>
            <p:ph type="pic" sz="quarter" idx="17"/>
          </p:nvPr>
        </p:nvPicPr>
        <p:blipFill>
          <a:blip r:embed="rId3" cstate="print">
            <a:extLst>
              <a:ext uri="{28A0092B-C50C-407E-A947-70E740481C1C}">
                <a14:useLocalDpi xmlns:a14="http://schemas.microsoft.com/office/drawing/2010/main" val="0"/>
              </a:ext>
            </a:extLst>
          </a:blip>
          <a:srcRect l="14420" r="14420"/>
          <a:stretch>
            <a:fillRect/>
          </a:stretch>
        </p:blipFill>
        <p:spPr>
          <a:xfrm>
            <a:off x="-13533" y="942147"/>
            <a:ext cx="4079776" cy="5930602"/>
          </a:xfrm>
          <a:prstGeom prst="rect">
            <a:avLst/>
          </a:prstGeom>
        </p:spPr>
      </p:pic>
    </p:spTree>
    <p:extLst>
      <p:ext uri="{BB962C8B-B14F-4D97-AF65-F5344CB8AC3E}">
        <p14:creationId xmlns:p14="http://schemas.microsoft.com/office/powerpoint/2010/main" val="7108809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smtClean="0"/>
              <a:t> </a:t>
            </a:r>
            <a:r>
              <a:rPr lang="en-US" sz="2400" dirty="0"/>
              <a:t>Outlook ECP sign in page customization preview</a:t>
            </a:r>
          </a:p>
          <a:p>
            <a:pPr lvl="1">
              <a:lnSpc>
                <a:spcPct val="150000"/>
              </a:lnSpc>
            </a:pP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20</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13" name="Picture 12"/>
          <p:cNvPicPr>
            <a:picLocks noChangeAspect="1"/>
          </p:cNvPicPr>
          <p:nvPr/>
        </p:nvPicPr>
        <p:blipFill>
          <a:blip r:embed="rId4"/>
          <a:stretch>
            <a:fillRect/>
          </a:stretch>
        </p:blipFill>
        <p:spPr>
          <a:xfrm>
            <a:off x="695400" y="2043449"/>
            <a:ext cx="10009113" cy="4896544"/>
          </a:xfrm>
          <a:prstGeom prst="rect">
            <a:avLst/>
          </a:prstGeom>
        </p:spPr>
      </p:pic>
    </p:spTree>
    <p:extLst>
      <p:ext uri="{BB962C8B-B14F-4D97-AF65-F5344CB8AC3E}">
        <p14:creationId xmlns:p14="http://schemas.microsoft.com/office/powerpoint/2010/main" val="4289903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smtClean="0"/>
              <a:t> </a:t>
            </a:r>
            <a:r>
              <a:rPr lang="en-US" sz="2400" dirty="0"/>
              <a:t> Outlook </a:t>
            </a:r>
            <a:r>
              <a:rPr lang="en-US" sz="2400" dirty="0" err="1"/>
              <a:t>owa</a:t>
            </a:r>
            <a:r>
              <a:rPr lang="en-US" sz="2400" dirty="0"/>
              <a:t> mobile sign in page customization preview</a:t>
            </a:r>
          </a:p>
          <a:p>
            <a:pPr marL="800100" lvl="1" indent="-342900">
              <a:lnSpc>
                <a:spcPct val="150000"/>
              </a:lnSpc>
              <a:buFont typeface="Wingdings" panose="05000000000000000000" pitchFamily="2" charset="2"/>
              <a:buChar char="q"/>
            </a:pPr>
            <a:r>
              <a:rPr lang="en-US" sz="2400" dirty="0"/>
              <a:t> Outlook </a:t>
            </a:r>
            <a:r>
              <a:rPr lang="en-US" sz="2400" dirty="0" err="1"/>
              <a:t>owa</a:t>
            </a:r>
            <a:r>
              <a:rPr lang="en-US" sz="2400" dirty="0"/>
              <a:t> mobile message view page customization preview</a:t>
            </a:r>
          </a:p>
          <a:p>
            <a:pPr lvl="1">
              <a:lnSpc>
                <a:spcPct val="150000"/>
              </a:lnSpc>
            </a:pP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21</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15" name="Picture 14"/>
          <p:cNvPicPr>
            <a:picLocks noChangeAspect="1"/>
          </p:cNvPicPr>
          <p:nvPr/>
        </p:nvPicPr>
        <p:blipFill>
          <a:blip r:embed="rId4"/>
          <a:stretch>
            <a:fillRect/>
          </a:stretch>
        </p:blipFill>
        <p:spPr>
          <a:xfrm>
            <a:off x="1847528" y="2708920"/>
            <a:ext cx="3168352" cy="3975036"/>
          </a:xfrm>
          <a:prstGeom prst="rect">
            <a:avLst/>
          </a:prstGeom>
        </p:spPr>
      </p:pic>
      <p:pic>
        <p:nvPicPr>
          <p:cNvPr id="17" name="Picture 16"/>
          <p:cNvPicPr>
            <a:picLocks noChangeAspect="1"/>
          </p:cNvPicPr>
          <p:nvPr/>
        </p:nvPicPr>
        <p:blipFill>
          <a:blip r:embed="rId5"/>
          <a:stretch>
            <a:fillRect/>
          </a:stretch>
        </p:blipFill>
        <p:spPr>
          <a:xfrm>
            <a:off x="7085090" y="2689520"/>
            <a:ext cx="3917109" cy="6552728"/>
          </a:xfrm>
          <a:prstGeom prst="rect">
            <a:avLst/>
          </a:prstGeom>
        </p:spPr>
      </p:pic>
    </p:spTree>
    <p:extLst>
      <p:ext uri="{BB962C8B-B14F-4D97-AF65-F5344CB8AC3E}">
        <p14:creationId xmlns:p14="http://schemas.microsoft.com/office/powerpoint/2010/main" val="8666744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smtClean="0"/>
              <a:t> </a:t>
            </a:r>
            <a:r>
              <a:rPr lang="en-US" sz="2000" dirty="0"/>
              <a:t> Customization Recommendations</a:t>
            </a:r>
          </a:p>
          <a:p>
            <a:pPr marL="1257300" lvl="2" indent="-342900">
              <a:lnSpc>
                <a:spcPct val="150000"/>
              </a:lnSpc>
              <a:buFont typeface="Wingdings" panose="05000000000000000000" pitchFamily="2" charset="2"/>
              <a:buChar char="ü"/>
            </a:pPr>
            <a:r>
              <a:rPr lang="en-US" sz="2000" dirty="0"/>
              <a:t>Language chooser page</a:t>
            </a:r>
          </a:p>
          <a:p>
            <a:pPr marL="1257300" lvl="2" indent="-342900">
              <a:lnSpc>
                <a:spcPct val="150000"/>
              </a:lnSpc>
              <a:buFont typeface="Wingdings" panose="05000000000000000000" pitchFamily="2" charset="2"/>
              <a:buChar char="ü"/>
            </a:pPr>
            <a:r>
              <a:rPr lang="en-US" sz="2000" dirty="0"/>
              <a:t>Error page</a:t>
            </a:r>
          </a:p>
          <a:p>
            <a:pPr marL="1257300" lvl="2" indent="-342900">
              <a:lnSpc>
                <a:spcPct val="150000"/>
              </a:lnSpc>
              <a:buFont typeface="Wingdings" panose="05000000000000000000" pitchFamily="2" charset="2"/>
              <a:buChar char="ü"/>
            </a:pPr>
            <a:r>
              <a:rPr lang="en-US" sz="2000" dirty="0"/>
              <a:t>Icon on Browser (Favicon)</a:t>
            </a:r>
          </a:p>
          <a:p>
            <a:pPr marL="1257300" lvl="2" indent="-342900">
              <a:lnSpc>
                <a:spcPct val="150000"/>
              </a:lnSpc>
              <a:buFont typeface="Wingdings" panose="05000000000000000000" pitchFamily="2" charset="2"/>
              <a:buChar char="ü"/>
            </a:pPr>
            <a:r>
              <a:rPr lang="en-US" sz="2000" dirty="0"/>
              <a:t>Message view Page</a:t>
            </a:r>
          </a:p>
          <a:p>
            <a:pPr lvl="1">
              <a:lnSpc>
                <a:spcPct val="150000"/>
              </a:lnSpc>
            </a:pPr>
            <a:r>
              <a:rPr lang="en-US" sz="2400" dirty="0" smtClean="0"/>
              <a:t>   </a:t>
            </a:r>
            <a:endParaRPr lang="en-US" sz="2400" dirty="0">
              <a:ln w="0"/>
            </a:endParaRPr>
          </a:p>
          <a:p>
            <a:pPr lvl="1">
              <a:lnSpc>
                <a:spcPct val="150000"/>
              </a:lnSpc>
            </a:pPr>
            <a:r>
              <a:rPr lang="en-US" sz="2800" dirty="0">
                <a:ln w="0"/>
                <a:effectLst>
                  <a:outerShdw blurRad="38100" dist="19050" dir="2700000" algn="tl" rotWithShape="0">
                    <a:schemeClr val="dk1">
                      <a:alpha val="40000"/>
                    </a:schemeClr>
                  </a:outerShdw>
                </a:effectLst>
              </a:rPr>
              <a:t> </a:t>
            </a:r>
          </a:p>
          <a:p>
            <a:pPr lvl="1">
              <a:lnSpc>
                <a:spcPct val="150000"/>
              </a:lnSpc>
            </a:pPr>
            <a:endParaRPr lang="en-US" sz="2400" dirty="0"/>
          </a:p>
          <a:p>
            <a:pPr lvl="1">
              <a:lnSpc>
                <a:spcPct val="150000"/>
              </a:lnSpc>
            </a:pPr>
            <a:r>
              <a:rPr lang="en-US" sz="24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22</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12104670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Enterprise Network Design and Implementation</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fontScale="55000" lnSpcReduction="20000"/>
          </a:bodyPr>
          <a:lstStyle/>
          <a:p>
            <a:pPr lvl="1">
              <a:lnSpc>
                <a:spcPct val="150000"/>
              </a:lnSpc>
            </a:pPr>
            <a:endParaRPr lang="en-US" sz="2200" dirty="0" smtClean="0"/>
          </a:p>
          <a:p>
            <a:pPr marL="1714500" lvl="3" indent="-342900">
              <a:buFont typeface="Wingdings" panose="05000000000000000000" pitchFamily="2" charset="2"/>
              <a:buChar char="q"/>
            </a:pPr>
            <a:r>
              <a:rPr lang="en-US" sz="3600" b="1" dirty="0" smtClean="0"/>
              <a:t>Objective</a:t>
            </a:r>
            <a:r>
              <a:rPr lang="en-US" sz="3600" dirty="0"/>
              <a:t>: Design and implement a robust network for the </a:t>
            </a:r>
            <a:r>
              <a:rPr lang="en-US" sz="3600" dirty="0" smtClean="0"/>
              <a:t>enterprise ABC.</a:t>
            </a:r>
          </a:p>
          <a:p>
            <a:endParaRPr lang="en-US" sz="3600" dirty="0"/>
          </a:p>
          <a:p>
            <a:pPr marL="1657350" lvl="3" indent="-285750">
              <a:buFont typeface="Wingdings" panose="05000000000000000000" pitchFamily="2" charset="2"/>
              <a:buChar char="q"/>
            </a:pPr>
            <a:r>
              <a:rPr lang="en-US" sz="3600" b="1" dirty="0" smtClean="0"/>
              <a:t>Tasks</a:t>
            </a:r>
            <a:r>
              <a:rPr lang="en-US" sz="3600" dirty="0" smtClean="0"/>
              <a:t>:</a:t>
            </a:r>
          </a:p>
          <a:p>
            <a:pPr lvl="5"/>
            <a:endParaRPr lang="en-US" sz="3600" dirty="0" smtClean="0"/>
          </a:p>
          <a:p>
            <a:pPr lvl="1"/>
            <a:endParaRPr lang="en-US" sz="3600" dirty="0" smtClean="0"/>
          </a:p>
          <a:p>
            <a:pPr marL="2628900" lvl="5" indent="-342900">
              <a:buFont typeface="Wingdings" panose="05000000000000000000" pitchFamily="2" charset="2"/>
              <a:buChar char="ü"/>
            </a:pPr>
            <a:r>
              <a:rPr lang="en-US" sz="3600" dirty="0" smtClean="0"/>
              <a:t>Develop </a:t>
            </a:r>
            <a:r>
              <a:rPr lang="en-US" sz="3600" dirty="0"/>
              <a:t>network </a:t>
            </a:r>
            <a:r>
              <a:rPr lang="en-US" sz="3600" dirty="0" smtClean="0"/>
              <a:t>architecture.</a:t>
            </a:r>
          </a:p>
          <a:p>
            <a:pPr lvl="1"/>
            <a:endParaRPr lang="en-US" sz="3600" dirty="0" smtClean="0"/>
          </a:p>
          <a:p>
            <a:pPr marL="2628900" lvl="5" indent="-342900">
              <a:buFont typeface="Wingdings" panose="05000000000000000000" pitchFamily="2" charset="2"/>
              <a:buChar char="ü"/>
            </a:pPr>
            <a:r>
              <a:rPr lang="en-US" sz="3600" dirty="0" smtClean="0"/>
              <a:t>Configure </a:t>
            </a:r>
            <a:r>
              <a:rPr lang="en-US" sz="3600" dirty="0"/>
              <a:t>routers, switches, and </a:t>
            </a:r>
            <a:r>
              <a:rPr lang="en-US" sz="3600" dirty="0" smtClean="0"/>
              <a:t>firewalls.</a:t>
            </a:r>
          </a:p>
          <a:p>
            <a:pPr lvl="5"/>
            <a:endParaRPr lang="en-US" sz="3600" dirty="0" smtClean="0"/>
          </a:p>
          <a:p>
            <a:pPr marL="2628900" lvl="5" indent="-342900">
              <a:buFont typeface="Wingdings" panose="05000000000000000000" pitchFamily="2" charset="2"/>
              <a:buChar char="ü"/>
            </a:pPr>
            <a:r>
              <a:rPr lang="en-US" sz="3600" dirty="0" smtClean="0"/>
              <a:t>Simulate the Design of Network Connection</a:t>
            </a:r>
          </a:p>
          <a:p>
            <a:pPr lvl="5"/>
            <a:endParaRPr lang="en-US" sz="3600" dirty="0" smtClean="0"/>
          </a:p>
          <a:p>
            <a:pPr marL="2628900" lvl="5" indent="-342900">
              <a:buFont typeface="Wingdings" panose="05000000000000000000" pitchFamily="2" charset="2"/>
              <a:buChar char="ü"/>
            </a:pPr>
            <a:r>
              <a:rPr lang="en-US" sz="3600" dirty="0" smtClean="0"/>
              <a:t>Ensure </a:t>
            </a:r>
            <a:r>
              <a:rPr lang="en-US" sz="3600" dirty="0"/>
              <a:t>seamless </a:t>
            </a:r>
            <a:r>
              <a:rPr lang="en-US" sz="3600" dirty="0" smtClean="0"/>
              <a:t>connectivity.</a:t>
            </a:r>
          </a:p>
          <a:p>
            <a:pPr lvl="5"/>
            <a:endParaRPr lang="en-US" sz="3600" dirty="0" smtClean="0"/>
          </a:p>
          <a:p>
            <a:pPr marL="2628900" lvl="5" indent="-342900">
              <a:buFont typeface="Wingdings" panose="05000000000000000000" pitchFamily="2" charset="2"/>
              <a:buChar char="ü"/>
            </a:pPr>
            <a:r>
              <a:rPr lang="en-US" sz="3600" dirty="0" smtClean="0"/>
              <a:t>Collaborate </a:t>
            </a:r>
            <a:r>
              <a:rPr lang="en-US" sz="3600" dirty="0"/>
              <a:t>with cross-functional teams.</a:t>
            </a:r>
          </a:p>
          <a:p>
            <a:pPr lvl="1">
              <a:lnSpc>
                <a:spcPct val="150000"/>
              </a:lnSpc>
            </a:pPr>
            <a:endParaRPr lang="en-US" sz="3600" dirty="0"/>
          </a:p>
          <a:p>
            <a:pPr lvl="1">
              <a:lnSpc>
                <a:spcPct val="150000"/>
              </a:lnSpc>
            </a:pPr>
            <a:r>
              <a:rPr lang="en-US" sz="3600" dirty="0" smtClean="0"/>
              <a:t>  </a:t>
            </a:r>
            <a:endParaRPr lang="en-US" sz="3600" dirty="0">
              <a:ln w="0"/>
              <a:effectLst>
                <a:outerShdw blurRad="38100" dist="19050" dir="2700000" algn="tl" rotWithShape="0">
                  <a:schemeClr val="dk1">
                    <a:alpha val="40000"/>
                  </a:schemeClr>
                </a:outerShdw>
              </a:effectLst>
            </a:endParaRPr>
          </a:p>
          <a:p>
            <a:pPr lvl="1">
              <a:lnSpc>
                <a:spcPct val="150000"/>
              </a:lnSpc>
            </a:pPr>
            <a:endParaRPr lang="en-US" sz="3600" dirty="0"/>
          </a:p>
          <a:p>
            <a:pPr lvl="1">
              <a:lnSpc>
                <a:spcPct val="150000"/>
              </a:lnSpc>
            </a:pPr>
            <a:r>
              <a:rPr lang="en-US" sz="36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22907918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Enterprise Network Design and Implementation</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41955" y="966185"/>
            <a:ext cx="12208402" cy="5914579"/>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200" dirty="0" smtClean="0"/>
              <a:t> </a:t>
            </a:r>
            <a:r>
              <a:rPr lang="en-US" sz="2800" b="1" dirty="0"/>
              <a:t> </a:t>
            </a:r>
            <a:r>
              <a:rPr lang="en-US" sz="2800" dirty="0" smtClean="0"/>
              <a:t>Design of the company’s using cisco packet tracer. </a:t>
            </a:r>
            <a:endParaRPr lang="en-US" sz="3600" dirty="0"/>
          </a:p>
          <a:p>
            <a:pPr lvl="1">
              <a:lnSpc>
                <a:spcPct val="150000"/>
              </a:lnSpc>
            </a:pPr>
            <a:endParaRPr lang="en-US" sz="3600" dirty="0"/>
          </a:p>
          <a:p>
            <a:pPr lvl="1">
              <a:lnSpc>
                <a:spcPct val="150000"/>
              </a:lnSpc>
            </a:pPr>
            <a:r>
              <a:rPr lang="en-US" sz="3600" dirty="0" smtClean="0"/>
              <a:t>  </a:t>
            </a:r>
            <a:endParaRPr lang="en-US" sz="3600" dirty="0">
              <a:ln w="0"/>
              <a:effectLst>
                <a:outerShdw blurRad="38100" dist="19050" dir="2700000" algn="tl" rotWithShape="0">
                  <a:schemeClr val="dk1">
                    <a:alpha val="40000"/>
                  </a:schemeClr>
                </a:outerShdw>
              </a:effectLst>
            </a:endParaRPr>
          </a:p>
          <a:p>
            <a:pPr lvl="1">
              <a:lnSpc>
                <a:spcPct val="150000"/>
              </a:lnSpc>
            </a:pPr>
            <a:endParaRPr lang="en-US" sz="3600" dirty="0"/>
          </a:p>
          <a:p>
            <a:pPr lvl="1">
              <a:lnSpc>
                <a:spcPct val="150000"/>
              </a:lnSpc>
            </a:pPr>
            <a:r>
              <a:rPr lang="en-US" sz="36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24</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pic>
        <p:nvPicPr>
          <p:cNvPr id="3" name="Picture 2"/>
          <p:cNvPicPr>
            <a:picLocks noChangeAspect="1"/>
          </p:cNvPicPr>
          <p:nvPr/>
        </p:nvPicPr>
        <p:blipFill>
          <a:blip r:embed="rId4"/>
          <a:stretch>
            <a:fillRect/>
          </a:stretch>
        </p:blipFill>
        <p:spPr>
          <a:xfrm>
            <a:off x="1199456" y="1556792"/>
            <a:ext cx="9361040" cy="5301208"/>
          </a:xfrm>
          <a:prstGeom prst="rect">
            <a:avLst/>
          </a:prstGeom>
        </p:spPr>
      </p:pic>
    </p:spTree>
    <p:extLst>
      <p:ext uri="{BB962C8B-B14F-4D97-AF65-F5344CB8AC3E}">
        <p14:creationId xmlns:p14="http://schemas.microsoft.com/office/powerpoint/2010/main" val="39387564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Enterprise Network Design and Implementation</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fontScale="62500" lnSpcReduction="20000"/>
          </a:bodyPr>
          <a:lstStyle/>
          <a:p>
            <a:pPr marL="800100" lvl="1" indent="-342900">
              <a:lnSpc>
                <a:spcPct val="150000"/>
              </a:lnSpc>
              <a:buFont typeface="Wingdings" panose="05000000000000000000" pitchFamily="2" charset="2"/>
              <a:buChar char="q"/>
            </a:pPr>
            <a:r>
              <a:rPr lang="en-US" sz="2200" b="1" dirty="0" smtClean="0"/>
              <a:t> </a:t>
            </a:r>
            <a:r>
              <a:rPr lang="en-US" sz="2600" b="1" dirty="0" err="1" smtClean="0"/>
              <a:t>Subnnetting</a:t>
            </a:r>
            <a:r>
              <a:rPr lang="en-US" sz="2600" b="1" dirty="0" smtClean="0"/>
              <a:t> </a:t>
            </a:r>
          </a:p>
          <a:p>
            <a:pPr marL="1485900" lvl="2" indent="-571500">
              <a:lnSpc>
                <a:spcPct val="150000"/>
              </a:lnSpc>
              <a:buFont typeface="Wingdings" panose="05000000000000000000" pitchFamily="2" charset="2"/>
              <a:buChar char="ü"/>
            </a:pPr>
            <a:r>
              <a:rPr lang="en-US" sz="2600" dirty="0"/>
              <a:t>is the process of creating a </a:t>
            </a:r>
            <a:r>
              <a:rPr lang="en-US" sz="2600" b="1" dirty="0" err="1"/>
              <a:t>subnetwork</a:t>
            </a:r>
            <a:r>
              <a:rPr lang="en-US" sz="2600" dirty="0"/>
              <a:t> (also known as a </a:t>
            </a:r>
            <a:r>
              <a:rPr lang="en-US" sz="2600" b="1" dirty="0"/>
              <a:t>subnet</a:t>
            </a:r>
            <a:r>
              <a:rPr lang="en-US" sz="2600" dirty="0"/>
              <a:t>) within a larger network</a:t>
            </a:r>
            <a:r>
              <a:rPr lang="en-US" sz="2600" dirty="0" smtClean="0"/>
              <a:t>.</a:t>
            </a:r>
          </a:p>
          <a:p>
            <a:pPr lvl="2">
              <a:lnSpc>
                <a:spcPct val="150000"/>
              </a:lnSpc>
            </a:pPr>
            <a:endParaRPr lang="en-US" sz="2600" dirty="0" smtClean="0"/>
          </a:p>
          <a:p>
            <a:pPr marL="1485900" lvl="2" indent="-571500">
              <a:lnSpc>
                <a:spcPct val="150000"/>
              </a:lnSpc>
              <a:buFont typeface="Wingdings" panose="05000000000000000000" pitchFamily="2" charset="2"/>
              <a:buChar char="ü"/>
            </a:pPr>
            <a:r>
              <a:rPr lang="en-US" sz="2600" dirty="0"/>
              <a:t> makes networks more efficient by reducing unnecessary routing through redundant </a:t>
            </a:r>
            <a:r>
              <a:rPr lang="en-US" sz="2600" dirty="0" smtClean="0"/>
              <a:t>routers.</a:t>
            </a:r>
          </a:p>
          <a:p>
            <a:pPr lvl="2">
              <a:lnSpc>
                <a:spcPct val="150000"/>
              </a:lnSpc>
            </a:pPr>
            <a:endParaRPr lang="en-US" sz="2600" dirty="0"/>
          </a:p>
          <a:p>
            <a:pPr marL="914400" lvl="1" indent="-457200">
              <a:lnSpc>
                <a:spcPct val="150000"/>
              </a:lnSpc>
              <a:buFont typeface="Wingdings" panose="05000000000000000000" pitchFamily="2" charset="2"/>
              <a:buChar char="q"/>
            </a:pPr>
            <a:r>
              <a:rPr lang="en-US" sz="2600" b="1" dirty="0" smtClean="0"/>
              <a:t>Routing</a:t>
            </a:r>
          </a:p>
          <a:p>
            <a:pPr marL="1371600" lvl="2" indent="-457200">
              <a:lnSpc>
                <a:spcPct val="150000"/>
              </a:lnSpc>
              <a:buFont typeface="Wingdings" panose="05000000000000000000" pitchFamily="2" charset="2"/>
              <a:buChar char="ü"/>
            </a:pPr>
            <a:r>
              <a:rPr lang="en-US" sz="2600" b="1" dirty="0"/>
              <a:t> </a:t>
            </a:r>
            <a:r>
              <a:rPr lang="en-US" sz="2800" dirty="0"/>
              <a:t>refers to the process of selecting the best path for data to travel from source to </a:t>
            </a:r>
            <a:r>
              <a:rPr lang="en-US" sz="2800" dirty="0" smtClean="0"/>
              <a:t>destination</a:t>
            </a:r>
          </a:p>
          <a:p>
            <a:pPr lvl="2">
              <a:lnSpc>
                <a:spcPct val="150000"/>
              </a:lnSpc>
            </a:pPr>
            <a:r>
              <a:rPr lang="en-US" sz="2800" dirty="0" smtClean="0"/>
              <a:t>.</a:t>
            </a:r>
          </a:p>
          <a:p>
            <a:pPr marL="1371600" lvl="2" indent="-457200">
              <a:lnSpc>
                <a:spcPct val="150000"/>
              </a:lnSpc>
              <a:buFont typeface="Wingdings" panose="05000000000000000000" pitchFamily="2" charset="2"/>
              <a:buChar char="ü"/>
            </a:pPr>
            <a:r>
              <a:rPr lang="en-US" sz="2400" b="1" dirty="0"/>
              <a:t>Protocols</a:t>
            </a:r>
            <a:r>
              <a:rPr lang="en-US" sz="2400" dirty="0"/>
              <a:t> help routers determine optimal routes for efficient data transfer</a:t>
            </a:r>
            <a:r>
              <a:rPr lang="en-US" sz="2400" dirty="0" smtClean="0"/>
              <a:t>.</a:t>
            </a:r>
          </a:p>
          <a:p>
            <a:pPr lvl="2">
              <a:lnSpc>
                <a:spcPct val="150000"/>
              </a:lnSpc>
            </a:pPr>
            <a:endParaRPr lang="en-US" sz="2400" dirty="0" smtClean="0"/>
          </a:p>
          <a:p>
            <a:pPr marL="1371600" lvl="2" indent="-457200">
              <a:lnSpc>
                <a:spcPct val="150000"/>
              </a:lnSpc>
              <a:buFont typeface="Wingdings" panose="05000000000000000000" pitchFamily="2" charset="2"/>
              <a:buChar char="ü"/>
            </a:pPr>
            <a:r>
              <a:rPr lang="en-US" sz="2400" dirty="0" smtClean="0"/>
              <a:t>OSPF is Used in this network design</a:t>
            </a:r>
          </a:p>
          <a:p>
            <a:pPr lvl="2">
              <a:lnSpc>
                <a:spcPct val="150000"/>
              </a:lnSpc>
            </a:pPr>
            <a:endParaRPr lang="en-US" sz="2400" dirty="0" smtClean="0"/>
          </a:p>
          <a:p>
            <a:pPr marL="1371600" lvl="2" indent="-457200">
              <a:lnSpc>
                <a:spcPct val="150000"/>
              </a:lnSpc>
              <a:buFont typeface="Wingdings" panose="05000000000000000000" pitchFamily="2" charset="2"/>
              <a:buChar char="ü"/>
            </a:pPr>
            <a:r>
              <a:rPr lang="en-US" sz="2400" dirty="0" smtClean="0"/>
              <a:t>A type of Link state protocol that share information with </a:t>
            </a:r>
            <a:r>
              <a:rPr lang="en-US" sz="2400" dirty="0" err="1" smtClean="0"/>
              <a:t>nighbouring</a:t>
            </a:r>
            <a:r>
              <a:rPr lang="en-US" sz="2400" dirty="0" smtClean="0"/>
              <a:t> routers.</a:t>
            </a:r>
          </a:p>
          <a:p>
            <a:pPr lvl="2">
              <a:lnSpc>
                <a:spcPct val="150000"/>
              </a:lnSpc>
            </a:pPr>
            <a:endParaRPr lang="en-US" sz="2400" dirty="0" smtClean="0"/>
          </a:p>
          <a:p>
            <a:pPr marL="1371600" lvl="2" indent="-457200">
              <a:lnSpc>
                <a:spcPct val="150000"/>
              </a:lnSpc>
              <a:buFont typeface="Wingdings" panose="05000000000000000000" pitchFamily="2" charset="2"/>
              <a:buChar char="ü"/>
            </a:pPr>
            <a:r>
              <a:rPr lang="en-US" sz="2400" dirty="0" smtClean="0"/>
              <a:t>Calculates routes base on path speed and resource cost.</a:t>
            </a:r>
          </a:p>
          <a:p>
            <a:endParaRPr lang="en-US" sz="2600" dirty="0">
              <a:ln w="0"/>
              <a:effectLst>
                <a:outerShdw blurRad="38100" dist="19050" dir="2700000" algn="tl" rotWithShape="0">
                  <a:schemeClr val="dk1">
                    <a:alpha val="40000"/>
                  </a:schemeClr>
                </a:outerShdw>
              </a:effectLst>
            </a:endParaRPr>
          </a:p>
          <a:p>
            <a:pPr lvl="1">
              <a:lnSpc>
                <a:spcPct val="150000"/>
              </a:lnSpc>
            </a:pPr>
            <a:endParaRPr lang="en-US" sz="3600" dirty="0"/>
          </a:p>
          <a:p>
            <a:pPr lvl="1">
              <a:lnSpc>
                <a:spcPct val="150000"/>
              </a:lnSpc>
            </a:pPr>
            <a:r>
              <a:rPr lang="en-US" sz="36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26</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25851229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Enterprise Network Design and Implementation</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marL="800100" lvl="1" indent="-342900">
              <a:lnSpc>
                <a:spcPct val="150000"/>
              </a:lnSpc>
              <a:buFont typeface="Wingdings" panose="05000000000000000000" pitchFamily="2" charset="2"/>
              <a:buChar char="q"/>
            </a:pPr>
            <a:r>
              <a:rPr lang="en-US" sz="2200" b="1" dirty="0" smtClean="0"/>
              <a:t> VLANS</a:t>
            </a:r>
          </a:p>
          <a:p>
            <a:pPr marL="1257300" lvl="2" indent="-342900">
              <a:lnSpc>
                <a:spcPct val="150000"/>
              </a:lnSpc>
              <a:buFont typeface="Wingdings" panose="05000000000000000000" pitchFamily="2" charset="2"/>
              <a:buChar char="q"/>
            </a:pPr>
            <a:r>
              <a:rPr lang="en-US" sz="2400" b="1" dirty="0"/>
              <a:t> </a:t>
            </a:r>
            <a:r>
              <a:rPr lang="en-US" sz="2400" b="1" dirty="0" smtClean="0"/>
              <a:t>Logical </a:t>
            </a:r>
            <a:r>
              <a:rPr lang="en-US" sz="2400" b="1" dirty="0" err="1"/>
              <a:t>subnetwork</a:t>
            </a:r>
            <a:r>
              <a:rPr lang="en-US" sz="2400" dirty="0"/>
              <a:t> that groups together devices from different physical </a:t>
            </a:r>
            <a:r>
              <a:rPr lang="en-US" sz="2400" b="1" dirty="0"/>
              <a:t>Local Area Networks (LANs</a:t>
            </a:r>
            <a:r>
              <a:rPr lang="en-US" sz="2400" b="1" dirty="0" smtClean="0"/>
              <a:t>)</a:t>
            </a:r>
            <a:r>
              <a:rPr lang="en-US" sz="2400" dirty="0" smtClean="0"/>
              <a:t>.</a:t>
            </a:r>
          </a:p>
          <a:p>
            <a:pPr lvl="2">
              <a:lnSpc>
                <a:spcPct val="150000"/>
              </a:lnSpc>
            </a:pPr>
            <a:endParaRPr lang="en-US" sz="2400" dirty="0" smtClean="0"/>
          </a:p>
          <a:p>
            <a:pPr marL="1257300" lvl="2" indent="-342900">
              <a:lnSpc>
                <a:spcPct val="150000"/>
              </a:lnSpc>
              <a:buFont typeface="Wingdings" panose="05000000000000000000" pitchFamily="2" charset="2"/>
              <a:buChar char="q"/>
            </a:pPr>
            <a:r>
              <a:rPr lang="en-US" sz="2400" dirty="0" smtClean="0"/>
              <a:t>IP and </a:t>
            </a:r>
            <a:r>
              <a:rPr lang="en-US" sz="2400" dirty="0" err="1" smtClean="0"/>
              <a:t>Vlan</a:t>
            </a:r>
            <a:r>
              <a:rPr lang="en-US" sz="2400" dirty="0" smtClean="0"/>
              <a:t> plan of the Network design according to given requirement is:</a:t>
            </a:r>
          </a:p>
          <a:p>
            <a:pPr lvl="2">
              <a:lnSpc>
                <a:spcPct val="150000"/>
              </a:lnSpc>
            </a:pPr>
            <a:endParaRPr lang="en-US" sz="3600" dirty="0"/>
          </a:p>
          <a:p>
            <a:pPr lvl="1">
              <a:lnSpc>
                <a:spcPct val="150000"/>
              </a:lnSpc>
            </a:pPr>
            <a:r>
              <a:rPr lang="en-US" sz="36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26</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13994285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0" y="-2300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Enterprise Network Design and Implementation</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2">
              <a:lnSpc>
                <a:spcPct val="150000"/>
              </a:lnSpc>
            </a:pPr>
            <a:endParaRPr lang="en-US" sz="3600" dirty="0"/>
          </a:p>
          <a:p>
            <a:pPr lvl="1">
              <a:lnSpc>
                <a:spcPct val="150000"/>
              </a:lnSpc>
            </a:pPr>
            <a:r>
              <a:rPr lang="en-US" sz="3600" dirty="0"/>
              <a:t>  </a:t>
            </a:r>
          </a:p>
          <a:p>
            <a:pPr lvl="1">
              <a:lnSpc>
                <a:spcPct val="150000"/>
              </a:lnSpc>
            </a:pPr>
            <a:endParaRPr lang="en-US" sz="2400" dirty="0"/>
          </a:p>
          <a:p>
            <a:pPr lvl="2">
              <a:lnSpc>
                <a:spcPct val="150000"/>
              </a:lnSpc>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27</a:t>
              </a:r>
              <a:endParaRPr lang="en-US" dirty="0">
                <a:solidFill>
                  <a:schemeClr val="accent1"/>
                </a:solidFill>
                <a:latin typeface="+mj-lt"/>
              </a:endParaRPr>
            </a:p>
          </p:txBody>
        </p:sp>
      </p:grpSp>
      <p:pic>
        <p:nvPicPr>
          <p:cNvPr id="2" name="Picture 1"/>
          <p:cNvPicPr>
            <a:picLocks noChangeAspect="1"/>
          </p:cNvPicPr>
          <p:nvPr/>
        </p:nvPicPr>
        <p:blipFill>
          <a:blip r:embed="rId3"/>
          <a:stretch>
            <a:fillRect/>
          </a:stretch>
        </p:blipFill>
        <p:spPr>
          <a:xfrm>
            <a:off x="119336" y="1168809"/>
            <a:ext cx="11435251" cy="5284528"/>
          </a:xfrm>
          <a:prstGeom prst="rect">
            <a:avLst/>
          </a:prstGeom>
        </p:spPr>
      </p:pic>
    </p:spTree>
    <p:extLst>
      <p:ext uri="{BB962C8B-B14F-4D97-AF65-F5344CB8AC3E}">
        <p14:creationId xmlns:p14="http://schemas.microsoft.com/office/powerpoint/2010/main" val="20385545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0" y="-2300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Overall Experience Gained</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lnSpcReduction="10000"/>
          </a:bodyPr>
          <a:lstStyle/>
          <a:p>
            <a:pPr marL="800100" lvl="1" indent="-342900">
              <a:lnSpc>
                <a:spcPct val="150000"/>
              </a:lnSpc>
              <a:buFont typeface="Wingdings" panose="05000000000000000000" pitchFamily="2" charset="2"/>
              <a:buChar char="q"/>
            </a:pPr>
            <a:r>
              <a:rPr lang="en-US" sz="2400" dirty="0" smtClean="0"/>
              <a:t>Enterprise Network Design and Implementation</a:t>
            </a:r>
          </a:p>
          <a:p>
            <a:pPr marL="1200150" lvl="1" indent="-742950">
              <a:lnSpc>
                <a:spcPct val="150000"/>
              </a:lnSpc>
              <a:buFont typeface="+mj-lt"/>
              <a:buAutoNum type="arabicPeriod"/>
            </a:pPr>
            <a:r>
              <a:rPr lang="en-US" sz="2400" dirty="0" smtClean="0"/>
              <a:t>Routing and Switching</a:t>
            </a:r>
          </a:p>
          <a:p>
            <a:pPr marL="1200150" lvl="1" indent="-742950">
              <a:lnSpc>
                <a:spcPct val="150000"/>
              </a:lnSpc>
              <a:buFont typeface="+mj-lt"/>
              <a:buAutoNum type="arabicPeriod"/>
            </a:pPr>
            <a:r>
              <a:rPr lang="en-US" sz="2400" dirty="0" smtClean="0"/>
              <a:t>Firewall security Configuration</a:t>
            </a:r>
          </a:p>
          <a:p>
            <a:pPr marL="1200150" lvl="1" indent="-742950">
              <a:lnSpc>
                <a:spcPct val="150000"/>
              </a:lnSpc>
              <a:buFont typeface="+mj-lt"/>
              <a:buAutoNum type="arabicPeriod"/>
            </a:pPr>
            <a:r>
              <a:rPr lang="en-US" sz="2400" dirty="0" smtClean="0"/>
              <a:t>IP and </a:t>
            </a:r>
            <a:r>
              <a:rPr lang="en-US" sz="2400" dirty="0" err="1" smtClean="0"/>
              <a:t>Vlan</a:t>
            </a:r>
            <a:r>
              <a:rPr lang="en-US" sz="2400" dirty="0" smtClean="0"/>
              <a:t> Planning</a:t>
            </a:r>
          </a:p>
          <a:p>
            <a:pPr marL="1200150" lvl="1" indent="-742950">
              <a:lnSpc>
                <a:spcPct val="150000"/>
              </a:lnSpc>
              <a:buFont typeface="+mj-lt"/>
              <a:buAutoNum type="arabicPeriod"/>
            </a:pPr>
            <a:r>
              <a:rPr lang="en-US" sz="2400" dirty="0" smtClean="0"/>
              <a:t>Redundancy and STP configuration</a:t>
            </a:r>
          </a:p>
          <a:p>
            <a:pPr marL="1200150" lvl="1" indent="-742950">
              <a:lnSpc>
                <a:spcPct val="150000"/>
              </a:lnSpc>
              <a:buFont typeface="+mj-lt"/>
              <a:buAutoNum type="arabicPeriod"/>
            </a:pPr>
            <a:r>
              <a:rPr lang="en-US" sz="2400" dirty="0" smtClean="0"/>
              <a:t> VPN configuration</a:t>
            </a:r>
            <a:endParaRPr lang="en-US" sz="2400" dirty="0"/>
          </a:p>
          <a:p>
            <a:pPr marL="800100" lvl="1" indent="-342900">
              <a:lnSpc>
                <a:spcPct val="150000"/>
              </a:lnSpc>
              <a:buFont typeface="Wingdings" panose="05000000000000000000" pitchFamily="2" charset="2"/>
              <a:buChar char="q"/>
            </a:pPr>
            <a:r>
              <a:rPr lang="en-US" sz="2400" dirty="0"/>
              <a:t> </a:t>
            </a:r>
            <a:r>
              <a:rPr lang="en-US" sz="2400" dirty="0" smtClean="0"/>
              <a:t>Microsoft Exchange Server</a:t>
            </a:r>
          </a:p>
          <a:p>
            <a:pPr marL="914400" lvl="1" indent="-457200">
              <a:lnSpc>
                <a:spcPct val="150000"/>
              </a:lnSpc>
              <a:buFont typeface="+mj-lt"/>
              <a:buAutoNum type="arabicPeriod"/>
            </a:pPr>
            <a:r>
              <a:rPr lang="en-US" sz="2400" dirty="0" smtClean="0"/>
              <a:t>Installing and Configuring Servers</a:t>
            </a:r>
          </a:p>
          <a:p>
            <a:pPr marL="914400" lvl="1" indent="-457200">
              <a:lnSpc>
                <a:spcPct val="150000"/>
              </a:lnSpc>
              <a:buFont typeface="+mj-lt"/>
              <a:buAutoNum type="arabicPeriod"/>
            </a:pPr>
            <a:r>
              <a:rPr lang="en-US" sz="2400" dirty="0" smtClean="0"/>
              <a:t>Manage Email communication </a:t>
            </a:r>
            <a:r>
              <a:rPr lang="en-US" sz="2400" dirty="0" err="1" smtClean="0"/>
              <a:t>andcollaboration</a:t>
            </a:r>
            <a:endParaRPr lang="en-US" sz="2400" dirty="0" smtClean="0"/>
          </a:p>
          <a:p>
            <a:pPr marL="914400" lvl="1" indent="-457200">
              <a:lnSpc>
                <a:spcPct val="150000"/>
              </a:lnSpc>
              <a:buFont typeface="+mj-lt"/>
              <a:buAutoNum type="arabicPeriod"/>
            </a:pPr>
            <a:r>
              <a:rPr lang="en-US" sz="2400" dirty="0" err="1" smtClean="0"/>
              <a:t>Powershell</a:t>
            </a:r>
            <a:r>
              <a:rPr lang="en-US" sz="2400" dirty="0" smtClean="0"/>
              <a:t> Scripting</a:t>
            </a:r>
          </a:p>
          <a:p>
            <a:pPr marL="914400" lvl="1" indent="-457200">
              <a:lnSpc>
                <a:spcPct val="150000"/>
              </a:lnSpc>
              <a:buFont typeface="+mj-lt"/>
              <a:buAutoNum type="arabicPeriod"/>
            </a:pPr>
            <a:r>
              <a:rPr lang="en-US" sz="2400" dirty="0" smtClean="0"/>
              <a:t>Active Directory</a:t>
            </a:r>
          </a:p>
          <a:p>
            <a:pPr lvl="1">
              <a:lnSpc>
                <a:spcPct val="150000"/>
              </a:lnSpc>
            </a:pPr>
            <a:endParaRPr lang="en-US" sz="2400" dirty="0" smtClean="0"/>
          </a:p>
          <a:p>
            <a:pPr marL="914400" lvl="1" indent="-457200">
              <a:lnSpc>
                <a:spcPct val="150000"/>
              </a:lnSpc>
              <a:buFont typeface="+mj-lt"/>
              <a:buAutoNum type="arabicPeriod"/>
            </a:pPr>
            <a:endParaRPr lang="en-US" sz="2400" dirty="0"/>
          </a:p>
          <a:p>
            <a:pPr marL="1085850" lvl="2" indent="-171450">
              <a:lnSpc>
                <a:spcPct val="150000"/>
              </a:lnSpc>
              <a:buFont typeface="Wingdings" panose="05000000000000000000" pitchFamily="2" charset="2"/>
              <a:buChar char="q"/>
            </a:pPr>
            <a:endParaRPr lang="en-GB" sz="2400" dirty="0"/>
          </a:p>
          <a:p>
            <a:pPr marL="800100" lvl="1" indent="-342900">
              <a:lnSpc>
                <a:spcPct val="150000"/>
              </a:lnSpc>
              <a:buFont typeface="Wingdings" panose="05000000000000000000" pitchFamily="2" charset="2"/>
              <a:buChar char="q"/>
            </a:pPr>
            <a:endParaRPr lang="en-US" sz="2400" dirty="0"/>
          </a:p>
          <a:p>
            <a:pPr marL="800100" lvl="1" indent="-342900">
              <a:lnSpc>
                <a:spcPct val="150000"/>
              </a:lnSpc>
              <a:buFont typeface="Wingdings" panose="05000000000000000000" pitchFamily="2" charset="2"/>
              <a:buChar char="q"/>
            </a:pPr>
            <a:endParaRPr lang="en-US" sz="24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28</a:t>
              </a:r>
              <a:endParaRPr lang="en-US" dirty="0">
                <a:solidFill>
                  <a:schemeClr val="accent1"/>
                </a:solidFill>
                <a:latin typeface="+mj-lt"/>
              </a:endParaRPr>
            </a:p>
          </p:txBody>
        </p:sp>
      </p:grpSp>
    </p:spTree>
    <p:extLst>
      <p:ext uri="{BB962C8B-B14F-4D97-AF65-F5344CB8AC3E}">
        <p14:creationId xmlns:p14="http://schemas.microsoft.com/office/powerpoint/2010/main" val="1810596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0" y="-2300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Overall Experience Gained</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marL="742950" lvl="1" indent="-285750">
              <a:buFont typeface="Wingdings" panose="05000000000000000000" pitchFamily="2" charset="2"/>
              <a:buChar char="q"/>
            </a:pPr>
            <a:r>
              <a:rPr lang="en-US" sz="2800" b="1" dirty="0"/>
              <a:t>Communication and Collaboration Skills</a:t>
            </a:r>
            <a:r>
              <a:rPr lang="en-US" sz="2800" dirty="0" smtClean="0"/>
              <a:t>:</a:t>
            </a:r>
          </a:p>
          <a:p>
            <a:pPr lvl="1"/>
            <a:endParaRPr lang="en-US" sz="2800" dirty="0"/>
          </a:p>
          <a:p>
            <a:pPr marL="1257300" lvl="2" indent="-342900">
              <a:buFont typeface="+mj-lt"/>
              <a:buAutoNum type="arabicPeriod"/>
            </a:pPr>
            <a:r>
              <a:rPr lang="en-US" sz="2800" dirty="0"/>
              <a:t>Collaborated with cross-functional </a:t>
            </a:r>
            <a:r>
              <a:rPr lang="en-US" sz="2800" dirty="0" smtClean="0"/>
              <a:t>teams.</a:t>
            </a:r>
          </a:p>
          <a:p>
            <a:pPr marL="1257300" lvl="2" indent="-342900">
              <a:buFont typeface="+mj-lt"/>
              <a:buAutoNum type="arabicPeriod"/>
            </a:pPr>
            <a:r>
              <a:rPr lang="en-US" sz="2800" dirty="0" smtClean="0"/>
              <a:t>Enhanced </a:t>
            </a:r>
            <a:r>
              <a:rPr lang="en-US" sz="2800" dirty="0"/>
              <a:t>professional communication.</a:t>
            </a:r>
          </a:p>
          <a:p>
            <a:pPr lvl="2">
              <a:lnSpc>
                <a:spcPct val="150000"/>
              </a:lnSpc>
            </a:pPr>
            <a:endParaRPr lang="en-US" sz="2800" dirty="0"/>
          </a:p>
          <a:p>
            <a:pPr marL="1543050" lvl="3" indent="-171450">
              <a:lnSpc>
                <a:spcPct val="150000"/>
              </a:lnSpc>
              <a:buFont typeface="Wingdings" panose="05000000000000000000" pitchFamily="2" charset="2"/>
              <a:buChar char="q"/>
            </a:pPr>
            <a:endParaRPr lang="en-GB" sz="2800" dirty="0"/>
          </a:p>
          <a:p>
            <a:pPr marL="1257300" lvl="2" indent="-342900">
              <a:lnSpc>
                <a:spcPct val="150000"/>
              </a:lnSpc>
              <a:buFont typeface="Wingdings" panose="05000000000000000000" pitchFamily="2" charset="2"/>
              <a:buChar char="q"/>
            </a:pPr>
            <a:endParaRPr lang="en-US" sz="2400" dirty="0"/>
          </a:p>
          <a:p>
            <a:pPr marL="1257300" lvl="2" indent="-342900">
              <a:lnSpc>
                <a:spcPct val="150000"/>
              </a:lnSpc>
              <a:buFont typeface="Wingdings" panose="05000000000000000000" pitchFamily="2" charset="2"/>
              <a:buChar char="q"/>
            </a:pPr>
            <a:endParaRPr lang="en-US" sz="24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29</a:t>
              </a:r>
              <a:endParaRPr lang="en-US" dirty="0">
                <a:solidFill>
                  <a:schemeClr val="accent1"/>
                </a:solidFill>
                <a:latin typeface="+mj-lt"/>
              </a:endParaRPr>
            </a:p>
          </p:txBody>
        </p:sp>
      </p:grpSp>
    </p:spTree>
    <p:extLst>
      <p:ext uri="{BB962C8B-B14F-4D97-AF65-F5344CB8AC3E}">
        <p14:creationId xmlns:p14="http://schemas.microsoft.com/office/powerpoint/2010/main" val="32479315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7129" y="-4552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479376" y="165965"/>
            <a:ext cx="9865095" cy="730655"/>
          </a:xfrm>
        </p:spPr>
        <p:txBody>
          <a:bodyPr>
            <a:normAutofit/>
          </a:bodyPr>
          <a:lstStyle/>
          <a:p>
            <a:pPr algn="l"/>
            <a:r>
              <a:rPr lang="en-GB" sz="4000" dirty="0" smtClean="0"/>
              <a:t>   Mission</a:t>
            </a:r>
            <a:endParaRPr lang="en-US" sz="4000"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4066243" y="927398"/>
            <a:ext cx="8458007" cy="5914578"/>
          </a:xfrm>
          <a:prstGeom prst="rect">
            <a:avLst/>
          </a:prstGeom>
          <a:noFill/>
        </p:spPr>
        <p:txBody>
          <a:bodyPr wrap="square" lIns="0" rIns="0" rtlCol="0">
            <a:normAutofit/>
          </a:bodyPr>
          <a:lstStyle/>
          <a:p>
            <a:pPr marL="342900" lvl="0" indent="-342900">
              <a:buFont typeface="Wingdings" panose="05000000000000000000" pitchFamily="2" charset="2"/>
              <a:buChar char="q"/>
            </a:pPr>
            <a:r>
              <a:rPr lang="en-US" sz="2400" dirty="0" smtClean="0"/>
              <a:t>   </a:t>
            </a:r>
            <a:r>
              <a:rPr lang="en-GB" sz="2400" dirty="0"/>
              <a:t>To build national cyber power capable of protecting the national </a:t>
            </a:r>
            <a:r>
              <a:rPr lang="en-GB" sz="2400" dirty="0" smtClean="0"/>
              <a:t>interest.</a:t>
            </a:r>
          </a:p>
          <a:p>
            <a:pPr lvl="0"/>
            <a:endParaRPr lang="en-US" sz="2400" dirty="0"/>
          </a:p>
          <a:p>
            <a:pPr marL="342900" lvl="0" indent="-342900">
              <a:buFont typeface="Wingdings" panose="05000000000000000000" pitchFamily="2" charset="2"/>
              <a:buChar char="q"/>
            </a:pPr>
            <a:r>
              <a:rPr lang="en-GB" sz="2400" dirty="0" smtClean="0"/>
              <a:t>To </a:t>
            </a:r>
            <a:r>
              <a:rPr lang="en-GB" sz="2400" dirty="0"/>
              <a:t>provide technical intelligence pertaining to national interest so as to support decisions and actions of the government. </a:t>
            </a:r>
            <a:endParaRPr lang="en-GB" sz="2400" dirty="0" smtClean="0"/>
          </a:p>
          <a:p>
            <a:pPr lvl="0"/>
            <a:endParaRPr lang="en-US" sz="2400" dirty="0"/>
          </a:p>
          <a:p>
            <a:pPr marL="342900" lvl="0" indent="-342900">
              <a:buFont typeface="Wingdings" panose="05000000000000000000" pitchFamily="2" charset="2"/>
              <a:buChar char="q"/>
            </a:pPr>
            <a:r>
              <a:rPr lang="en-GB" sz="2400" dirty="0" smtClean="0"/>
              <a:t>To </a:t>
            </a:r>
            <a:r>
              <a:rPr lang="en-GB" sz="2400" dirty="0"/>
              <a:t>build data and computing capacity so as to ensure the transformation of the national high-tech and security industry</a:t>
            </a:r>
            <a:r>
              <a:rPr lang="en-GB" sz="2400" dirty="0" smtClean="0"/>
              <a:t>.</a:t>
            </a:r>
          </a:p>
          <a:p>
            <a:pPr lvl="0"/>
            <a:endParaRPr lang="en-US" sz="2400" dirty="0"/>
          </a:p>
          <a:p>
            <a:pPr marL="342900" lvl="0" indent="-342900">
              <a:buFont typeface="Wingdings" panose="05000000000000000000" pitchFamily="2" charset="2"/>
              <a:buChar char="q"/>
            </a:pPr>
            <a:r>
              <a:rPr lang="en-GB" sz="2400" dirty="0" smtClean="0"/>
              <a:t>To </a:t>
            </a:r>
            <a:r>
              <a:rPr lang="en-GB" sz="2400" dirty="0"/>
              <a:t>ensure that information and computer based key infrastructures are secured so as to be enable of national peace, democratization and development program</a:t>
            </a:r>
            <a:endParaRPr lang="en-US" sz="2400" dirty="0" smtClean="0"/>
          </a:p>
          <a:p>
            <a:pPr marL="628650" lvl="1" indent="-171450">
              <a:lnSpc>
                <a:spcPct val="150000"/>
              </a:lnSpc>
              <a:buFont typeface="Wingdings" panose="05000000000000000000" pitchFamily="2" charset="2"/>
              <a:buChar char="q"/>
            </a:pPr>
            <a:endParaRPr lang="en-GB" sz="10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85939" y="0"/>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02</a:t>
              </a:r>
              <a:endParaRPr lang="en-US" dirty="0">
                <a:solidFill>
                  <a:schemeClr val="accent1"/>
                </a:solidFill>
                <a:latin typeface="+mj-lt"/>
              </a:endParaRPr>
            </a:p>
          </p:txBody>
        </p:sp>
      </p:grpSp>
      <p:pic>
        <p:nvPicPr>
          <p:cNvPr id="19" name="Picture Placeholder 18"/>
          <p:cNvPicPr>
            <a:picLocks noGrp="1"/>
          </p:cNvPicPr>
          <p:nvPr>
            <p:ph type="pic" sz="quarter" idx="17"/>
          </p:nvPr>
        </p:nvPicPr>
        <p:blipFill>
          <a:blip r:embed="rId3" cstate="print">
            <a:extLst>
              <a:ext uri="{28A0092B-C50C-407E-A947-70E740481C1C}">
                <a14:useLocalDpi xmlns:a14="http://schemas.microsoft.com/office/drawing/2010/main" val="0"/>
              </a:ext>
            </a:extLst>
          </a:blip>
          <a:srcRect l="14420" r="14420"/>
          <a:stretch>
            <a:fillRect/>
          </a:stretch>
        </p:blipFill>
        <p:spPr>
          <a:xfrm>
            <a:off x="-20295" y="896620"/>
            <a:ext cx="4066243" cy="5945356"/>
          </a:xfrm>
          <a:prstGeom prst="rect">
            <a:avLst/>
          </a:prstGeom>
        </p:spPr>
      </p:pic>
    </p:spTree>
    <p:extLst>
      <p:ext uri="{BB962C8B-B14F-4D97-AF65-F5344CB8AC3E}">
        <p14:creationId xmlns:p14="http://schemas.microsoft.com/office/powerpoint/2010/main" val="21921823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0" y="-2300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Recommendation</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lnSpcReduction="10000"/>
          </a:bodyPr>
          <a:lstStyle/>
          <a:p>
            <a:pPr marL="742950" lvl="1" indent="-285750">
              <a:buFont typeface="Wingdings" panose="05000000000000000000" pitchFamily="2" charset="2"/>
              <a:buChar char="q"/>
            </a:pPr>
            <a:r>
              <a:rPr lang="en-US" sz="2800" dirty="0" smtClean="0"/>
              <a:t> Training Center at INSA is a good place to develop practical and useful theoretical knowledge.</a:t>
            </a:r>
          </a:p>
          <a:p>
            <a:pPr lvl="1"/>
            <a:endParaRPr lang="en-US" sz="2800" dirty="0" smtClean="0"/>
          </a:p>
          <a:p>
            <a:pPr marL="742950" lvl="1" indent="-285750">
              <a:buFont typeface="Wingdings" panose="05000000000000000000" pitchFamily="2" charset="2"/>
              <a:buChar char="q"/>
            </a:pPr>
            <a:r>
              <a:rPr lang="en-US" sz="2800" dirty="0"/>
              <a:t> </a:t>
            </a:r>
            <a:r>
              <a:rPr lang="en-US" sz="2800" dirty="0" smtClean="0"/>
              <a:t>Have good working Environment with clean area and  reliable internet connection.</a:t>
            </a:r>
          </a:p>
          <a:p>
            <a:pPr lvl="1"/>
            <a:endParaRPr lang="en-US" sz="2800" dirty="0" smtClean="0"/>
          </a:p>
          <a:p>
            <a:pPr marL="742950" lvl="1" indent="-285750">
              <a:buFont typeface="Wingdings" panose="05000000000000000000" pitchFamily="2" charset="2"/>
              <a:buChar char="q"/>
            </a:pPr>
            <a:r>
              <a:rPr lang="en-US" sz="2800" dirty="0" smtClean="0"/>
              <a:t> Good place to learn the value of time and develop social </a:t>
            </a:r>
            <a:r>
              <a:rPr lang="en-US" sz="2800" dirty="0" err="1" smtClean="0"/>
              <a:t>interation</a:t>
            </a:r>
            <a:r>
              <a:rPr lang="en-US" sz="2800" dirty="0" smtClean="0"/>
              <a:t> and communication skill.</a:t>
            </a:r>
          </a:p>
          <a:p>
            <a:pPr lvl="1"/>
            <a:endParaRPr lang="en-US" sz="2800" dirty="0" smtClean="0"/>
          </a:p>
          <a:p>
            <a:pPr marL="742950" lvl="1" indent="-285750">
              <a:buFont typeface="Wingdings" panose="05000000000000000000" pitchFamily="2" charset="2"/>
              <a:buChar char="q"/>
            </a:pPr>
            <a:r>
              <a:rPr lang="en-US" sz="2800" dirty="0" smtClean="0"/>
              <a:t>What we recommend for this Training center is to make students participate in Active project in the organization.</a:t>
            </a:r>
          </a:p>
          <a:p>
            <a:pPr lvl="1"/>
            <a:endParaRPr lang="en-US" sz="2800" dirty="0" smtClean="0"/>
          </a:p>
          <a:p>
            <a:pPr marL="742950" lvl="1" indent="-285750">
              <a:buFont typeface="Wingdings" panose="05000000000000000000" pitchFamily="2" charset="2"/>
              <a:buChar char="q"/>
            </a:pPr>
            <a:r>
              <a:rPr lang="en-US" sz="2800" dirty="0" smtClean="0"/>
              <a:t>Some Hardware materials need to be provide for smooth working conditions.</a:t>
            </a:r>
          </a:p>
          <a:p>
            <a:pPr lvl="1"/>
            <a:endParaRPr lang="en-US" sz="2800" dirty="0"/>
          </a:p>
          <a:p>
            <a:pPr lvl="2">
              <a:lnSpc>
                <a:spcPct val="150000"/>
              </a:lnSpc>
            </a:pPr>
            <a:endParaRPr lang="en-US" sz="2800" dirty="0"/>
          </a:p>
          <a:p>
            <a:pPr marL="1543050" lvl="3" indent="-171450">
              <a:lnSpc>
                <a:spcPct val="150000"/>
              </a:lnSpc>
              <a:buFont typeface="Wingdings" panose="05000000000000000000" pitchFamily="2" charset="2"/>
              <a:buChar char="q"/>
            </a:pPr>
            <a:endParaRPr lang="en-GB" sz="2800" dirty="0"/>
          </a:p>
          <a:p>
            <a:pPr marL="1257300" lvl="2" indent="-342900">
              <a:lnSpc>
                <a:spcPct val="150000"/>
              </a:lnSpc>
              <a:buFont typeface="Wingdings" panose="05000000000000000000" pitchFamily="2" charset="2"/>
              <a:buChar char="q"/>
            </a:pPr>
            <a:endParaRPr lang="en-US" sz="2400" dirty="0"/>
          </a:p>
          <a:p>
            <a:pPr marL="1257300" lvl="2" indent="-342900">
              <a:lnSpc>
                <a:spcPct val="150000"/>
              </a:lnSpc>
              <a:buFont typeface="Wingdings" panose="05000000000000000000" pitchFamily="2" charset="2"/>
              <a:buChar char="q"/>
            </a:pPr>
            <a:endParaRPr lang="en-US" sz="24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30</a:t>
              </a:r>
              <a:endParaRPr lang="en-US" dirty="0">
                <a:solidFill>
                  <a:schemeClr val="accent1"/>
                </a:solidFill>
                <a:latin typeface="+mj-lt"/>
              </a:endParaRPr>
            </a:p>
          </p:txBody>
        </p:sp>
      </p:grpSp>
    </p:spTree>
    <p:extLst>
      <p:ext uri="{BB962C8B-B14F-4D97-AF65-F5344CB8AC3E}">
        <p14:creationId xmlns:p14="http://schemas.microsoft.com/office/powerpoint/2010/main" val="2381034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10s">
            <a:extLst>
              <a:ext uri="{FF2B5EF4-FFF2-40B4-BE49-F238E27FC236}">
                <a16:creationId xmlns:a16="http://schemas.microsoft.com/office/drawing/2014/main" xmlns="" id="{2887044E-ECCE-53BE-0896-AC6FF6EDDB20}"/>
              </a:ext>
            </a:extLst>
          </p:cNvPr>
          <p:cNvGrpSpPr/>
          <p:nvPr/>
        </p:nvGrpSpPr>
        <p:grpSpPr>
          <a:xfrm>
            <a:off x="2667000" y="0"/>
            <a:ext cx="6858000" cy="6858000"/>
            <a:chOff x="-4452991" y="-337546"/>
            <a:chExt cx="7128430" cy="7128430"/>
          </a:xfrm>
        </p:grpSpPr>
        <p:sp>
          <p:nvSpPr>
            <p:cNvPr id="5" name="Rectangle: Rounded Corners 4">
              <a:extLst>
                <a:ext uri="{FF2B5EF4-FFF2-40B4-BE49-F238E27FC236}">
                  <a16:creationId xmlns:a16="http://schemas.microsoft.com/office/drawing/2014/main" xmlns="" id="{DA68B3FC-A0A2-34BA-3120-C369D03BE2AA}"/>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66EEDDD8-2644-2449-7A0A-B31A0BF74FB0}"/>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S">
            <a:extLst>
              <a:ext uri="{FF2B5EF4-FFF2-40B4-BE49-F238E27FC236}">
                <a16:creationId xmlns:a16="http://schemas.microsoft.com/office/drawing/2014/main" xmlns="" id="{2C1A8B10-155B-2793-E1D0-8636381B20BA}"/>
              </a:ext>
            </a:extLst>
          </p:cNvPr>
          <p:cNvSpPr/>
          <p:nvPr/>
        </p:nvSpPr>
        <p:spPr>
          <a:xfrm rot="2700000">
            <a:off x="3753802" y="1086802"/>
            <a:ext cx="4684396" cy="4684396"/>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89SR">
            <a:extLst>
              <a:ext uri="{FF2B5EF4-FFF2-40B4-BE49-F238E27FC236}">
                <a16:creationId xmlns:a16="http://schemas.microsoft.com/office/drawing/2014/main" xmlns="" id="{9FAD9F6D-A0B4-41B9-3D2F-7A7CEC70401D}"/>
              </a:ext>
            </a:extLst>
          </p:cNvPr>
          <p:cNvSpPr/>
          <p:nvPr/>
        </p:nvSpPr>
        <p:spPr>
          <a:xfrm rot="2700000">
            <a:off x="5682733" y="99654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Logo">
            <a:extLst>
              <a:ext uri="{FF2B5EF4-FFF2-40B4-BE49-F238E27FC236}">
                <a16:creationId xmlns:a16="http://schemas.microsoft.com/office/drawing/2014/main" xmlns="" id="{7DDFC9B8-A578-A01F-7922-84EA8A52DC6D}"/>
              </a:ext>
            </a:extLst>
          </p:cNvPr>
          <p:cNvGrpSpPr/>
          <p:nvPr/>
        </p:nvGrpSpPr>
        <p:grpSpPr>
          <a:xfrm>
            <a:off x="5979889" y="1293701"/>
            <a:ext cx="232222" cy="232222"/>
            <a:chOff x="5950936" y="1349892"/>
            <a:chExt cx="232222" cy="232222"/>
          </a:xfrm>
        </p:grpSpPr>
        <p:sp>
          <p:nvSpPr>
            <p:cNvPr id="10" name="Right Triangle 9">
              <a:extLst>
                <a:ext uri="{FF2B5EF4-FFF2-40B4-BE49-F238E27FC236}">
                  <a16:creationId xmlns:a16="http://schemas.microsoft.com/office/drawing/2014/main" xmlns="" id="{6A30A9E3-DA6F-179B-A94E-E707E3A1F7EA}"/>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xmlns="" id="{043A1290-B155-1387-155E-DB49CC6F0129}"/>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ZX">
            <a:extLst>
              <a:ext uri="{FF2B5EF4-FFF2-40B4-BE49-F238E27FC236}">
                <a16:creationId xmlns:a16="http://schemas.microsoft.com/office/drawing/2014/main" xmlns="" id="{37205AB8-C91A-7D3E-4101-1657803EA503}"/>
              </a:ext>
            </a:extLst>
          </p:cNvPr>
          <p:cNvSpPr/>
          <p:nvPr/>
        </p:nvSpPr>
        <p:spPr>
          <a:xfrm rot="2700000">
            <a:off x="5708980" y="5087414"/>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WebsiteURL">
            <a:extLst>
              <a:ext uri="{FF2B5EF4-FFF2-40B4-BE49-F238E27FC236}">
                <a16:creationId xmlns:a16="http://schemas.microsoft.com/office/drawing/2014/main" xmlns="" id="{9CD84233-047B-499A-2E6A-8094DD581C3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949667" y="5328101"/>
            <a:ext cx="292668" cy="292668"/>
          </a:xfrm>
          <a:prstGeom prst="rect">
            <a:avLst/>
          </a:prstGeom>
        </p:spPr>
      </p:pic>
      <p:sp>
        <p:nvSpPr>
          <p:cNvPr id="2" name="Text Placeholder 1">
            <a:extLst>
              <a:ext uri="{FF2B5EF4-FFF2-40B4-BE49-F238E27FC236}">
                <a16:creationId xmlns:a16="http://schemas.microsoft.com/office/drawing/2014/main" xmlns="" id="{35C64262-A747-FF03-F8C3-0754AD4B5D3A}"/>
              </a:ext>
            </a:extLst>
          </p:cNvPr>
          <p:cNvSpPr>
            <a:spLocks noGrp="1"/>
          </p:cNvSpPr>
          <p:nvPr>
            <p:ph type="body" sz="quarter" idx="14"/>
          </p:nvPr>
        </p:nvSpPr>
        <p:spPr/>
        <p:txBody>
          <a:bodyPr/>
          <a:lstStyle/>
          <a:p>
            <a:r>
              <a:rPr lang="en-GB"/>
              <a:t>THANK</a:t>
            </a:r>
            <a:endParaRPr lang="en-US"/>
          </a:p>
        </p:txBody>
      </p:sp>
      <p:sp>
        <p:nvSpPr>
          <p:cNvPr id="3" name="Text Placeholder 2">
            <a:extLst>
              <a:ext uri="{FF2B5EF4-FFF2-40B4-BE49-F238E27FC236}">
                <a16:creationId xmlns:a16="http://schemas.microsoft.com/office/drawing/2014/main" xmlns="" id="{C1A3E868-9FE6-A501-177E-1E185928F1B6}"/>
              </a:ext>
            </a:extLst>
          </p:cNvPr>
          <p:cNvSpPr>
            <a:spLocks noGrp="1"/>
          </p:cNvSpPr>
          <p:nvPr>
            <p:ph type="body" sz="quarter" idx="15"/>
          </p:nvPr>
        </p:nvSpPr>
        <p:spPr>
          <a:xfrm>
            <a:off x="3899756" y="3429000"/>
            <a:ext cx="4392488" cy="1015663"/>
          </a:xfrm>
        </p:spPr>
        <p:txBody>
          <a:bodyPr/>
          <a:lstStyle/>
          <a:p>
            <a:r>
              <a:rPr lang="en-GB"/>
              <a:t>YOU</a:t>
            </a:r>
            <a:endParaRPr lang="en-US"/>
          </a:p>
        </p:txBody>
      </p:sp>
    </p:spTree>
    <p:extLst>
      <p:ext uri="{BB962C8B-B14F-4D97-AF65-F5344CB8AC3E}">
        <p14:creationId xmlns:p14="http://schemas.microsoft.com/office/powerpoint/2010/main" val="27163355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2" presetClass="entr" presetSubtype="1" fill="hold" grpId="0" nodeType="withEffect">
                                  <p:stCondLst>
                                    <p:cond delay="250"/>
                                  </p:stCondLst>
                                  <p:iterate type="lt">
                                    <p:tmPct val="0"/>
                                  </p:iterate>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up)">
                                      <p:cBhvr>
                                        <p:cTn id="27" dur="750"/>
                                        <p:tgtEl>
                                          <p:spTgt spid="2">
                                            <p:txEl>
                                              <p:pRg st="0" end="0"/>
                                            </p:txEl>
                                          </p:spTgt>
                                        </p:tgtEl>
                                      </p:cBhvr>
                                    </p:animEffect>
                                  </p:childTnLst>
                                </p:cTn>
                              </p:par>
                              <p:par>
                                <p:cTn id="28" presetID="42" presetClass="path" presetSubtype="0" accel="50000" decel="50000" fill="hold" grpId="1" nodeType="withEffect">
                                  <p:stCondLst>
                                    <p:cond delay="250"/>
                                  </p:stCondLst>
                                  <p:iterate type="lt">
                                    <p:tmPct val="0"/>
                                  </p:iterate>
                                  <p:childTnLst>
                                    <p:animMotion origin="layout" path="M -3.125E-6 -0.09723 L -3.125E-6 3.33333E-6 " pathEditMode="relative" rAng="0" ptsTypes="AA">
                                      <p:cBhvr>
                                        <p:cTn id="29" dur="1000" fill="hold"/>
                                        <p:tgtEl>
                                          <p:spTgt spid="2">
                                            <p:txEl>
                                              <p:pRg st="0" end="0"/>
                                            </p:txEl>
                                          </p:spTgt>
                                        </p:tgtEl>
                                        <p:attrNameLst>
                                          <p:attrName>ppt_x</p:attrName>
                                          <p:attrName>ppt_y</p:attrName>
                                        </p:attrNameLst>
                                      </p:cBhvr>
                                      <p:rCtr x="0" y="4861"/>
                                    </p:animMotion>
                                  </p:childTnLst>
                                </p:cTn>
                              </p:par>
                              <p:par>
                                <p:cTn id="30" presetID="22" presetClass="entr" presetSubtype="1"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up)">
                                      <p:cBhvr>
                                        <p:cTn id="32" dur="750"/>
                                        <p:tgtEl>
                                          <p:spTgt spid="3">
                                            <p:txEl>
                                              <p:pRg st="0" end="0"/>
                                            </p:txEl>
                                          </p:spTgt>
                                        </p:tgtEl>
                                      </p:cBhvr>
                                    </p:animEffect>
                                  </p:childTnLst>
                                </p:cTn>
                              </p:par>
                              <p:par>
                                <p:cTn id="33" presetID="42" presetClass="path" presetSubtype="0" accel="50000" decel="50000" fill="hold" grpId="1" nodeType="withEffect">
                                  <p:stCondLst>
                                    <p:cond delay="250"/>
                                  </p:stCondLst>
                                  <p:childTnLst>
                                    <p:animMotion origin="layout" path="M -2.91667E-6 0.09329 L -2.91667E-6 1.48148E-6 " pathEditMode="relative" rAng="0" ptsTypes="AA">
                                      <p:cBhvr>
                                        <p:cTn id="34" dur="1000" fill="hold"/>
                                        <p:tgtEl>
                                          <p:spTgt spid="3">
                                            <p:txEl>
                                              <p:pRg st="0" end="0"/>
                                            </p:txEl>
                                          </p:spTgt>
                                        </p:tgtEl>
                                        <p:attrNameLst>
                                          <p:attrName>ppt_x</p:attrName>
                                          <p:attrName>ppt_y</p:attrName>
                                        </p:attrNameLst>
                                      </p:cBhvr>
                                      <p:rCtr x="0" y="-4676"/>
                                    </p:animMotion>
                                  </p:childTnLst>
                                </p:cTn>
                              </p:par>
                              <p:par>
                                <p:cTn id="35" presetID="8" presetClass="emph" presetSubtype="0" repeatCount="indefinite" autoRev="1" fill="hold" nodeType="withEffect">
                                  <p:stCondLst>
                                    <p:cond delay="250"/>
                                  </p:stCondLst>
                                  <p:childTnLst>
                                    <p:animRot by="21600000">
                                      <p:cBhvr>
                                        <p:cTn id="36" dur="10000" fill="hold"/>
                                        <p:tgtEl>
                                          <p:spTgt spid="4"/>
                                        </p:tgtEl>
                                        <p:attrNameLst>
                                          <p:attrName>r</p:attrName>
                                        </p:attrNameLst>
                                      </p:cBhvr>
                                    </p:animRot>
                                  </p:childTnLst>
                                </p:cTn>
                              </p:par>
                              <p:par>
                                <p:cTn id="37" presetID="8" presetClass="emph" presetSubtype="0" repeatCount="indefinite" autoRev="1" fill="hold" grpId="0" nodeType="withEffect">
                                  <p:stCondLst>
                                    <p:cond delay="250"/>
                                  </p:stCondLst>
                                  <p:childTnLst>
                                    <p:animRot by="-21600000">
                                      <p:cBhvr>
                                        <p:cTn id="38"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 grpId="0" build="p"/>
      <p:bldP spid="2" grpId="1" build="p"/>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7129" y="-4552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479376" y="165965"/>
            <a:ext cx="9865095" cy="730655"/>
          </a:xfrm>
        </p:spPr>
        <p:txBody>
          <a:bodyPr>
            <a:normAutofit/>
          </a:bodyPr>
          <a:lstStyle/>
          <a:p>
            <a:pPr algn="l"/>
            <a:r>
              <a:rPr lang="en-GB" sz="4000" dirty="0" smtClean="0"/>
              <a:t>   Vision</a:t>
            </a:r>
            <a:endParaRPr lang="en-US" sz="4000"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4066244" y="927398"/>
            <a:ext cx="8132886" cy="5914578"/>
          </a:xfrm>
          <a:prstGeom prst="rect">
            <a:avLst/>
          </a:prstGeom>
          <a:noFill/>
        </p:spPr>
        <p:txBody>
          <a:bodyPr wrap="square" lIns="0" rIns="0" rtlCol="0">
            <a:normAutofit/>
          </a:bodyPr>
          <a:lstStyle/>
          <a:p>
            <a:pPr marL="342900" lvl="0" indent="-342900">
              <a:buFont typeface="Wingdings" panose="05000000000000000000" pitchFamily="2" charset="2"/>
              <a:buChar char="q"/>
            </a:pPr>
            <a:r>
              <a:rPr lang="en-US" sz="2400" dirty="0" smtClean="0"/>
              <a:t>   </a:t>
            </a:r>
            <a:r>
              <a:rPr lang="en-GB" sz="2400" dirty="0"/>
              <a:t>To see a globally competent National Cyber Security Institution that plays a key role in the renaissance of the </a:t>
            </a:r>
            <a:r>
              <a:rPr lang="en-GB" sz="2400" dirty="0" smtClean="0"/>
              <a:t>country.</a:t>
            </a:r>
          </a:p>
          <a:p>
            <a:pPr lvl="0"/>
            <a:endParaRPr lang="en-GB" sz="2400" dirty="0"/>
          </a:p>
          <a:p>
            <a:pPr lvl="0"/>
            <a:endParaRPr lang="en-US" sz="2400" dirty="0"/>
          </a:p>
          <a:p>
            <a:pPr marL="342900" lvl="0" indent="-342900">
              <a:buFont typeface="Wingdings" panose="05000000000000000000" pitchFamily="2" charset="2"/>
              <a:buChar char="q"/>
            </a:pPr>
            <a:r>
              <a:rPr lang="en-GB" sz="2400" dirty="0" smtClean="0"/>
              <a:t>To </a:t>
            </a:r>
            <a:r>
              <a:rPr lang="en-GB" sz="2400" dirty="0"/>
              <a:t>realize a globally competent National Cyber capacity which plays a key role in protecting the national interests of Ethiopia</a:t>
            </a:r>
            <a:endParaRPr lang="en-US" sz="2400" dirty="0"/>
          </a:p>
          <a:p>
            <a:pPr marL="628650" lvl="1" indent="-171450">
              <a:lnSpc>
                <a:spcPct val="150000"/>
              </a:lnSpc>
              <a:buFont typeface="Wingdings" panose="05000000000000000000" pitchFamily="2" charset="2"/>
              <a:buChar char="q"/>
            </a:pPr>
            <a:endParaRPr lang="en-GB" sz="10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85939" y="0"/>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03</a:t>
              </a:r>
              <a:endParaRPr lang="en-US" dirty="0">
                <a:solidFill>
                  <a:schemeClr val="accent1"/>
                </a:solidFill>
                <a:latin typeface="+mj-lt"/>
              </a:endParaRPr>
            </a:p>
          </p:txBody>
        </p:sp>
      </p:grpSp>
      <p:pic>
        <p:nvPicPr>
          <p:cNvPr id="13" name="Picture Placeholder 12"/>
          <p:cNvPicPr>
            <a:picLocks noGrp="1"/>
          </p:cNvPicPr>
          <p:nvPr>
            <p:ph type="pic" sz="quarter" idx="17"/>
          </p:nvPr>
        </p:nvPicPr>
        <p:blipFill>
          <a:blip r:embed="rId3" cstate="print">
            <a:extLst>
              <a:ext uri="{28A0092B-C50C-407E-A947-70E740481C1C}">
                <a14:useLocalDpi xmlns:a14="http://schemas.microsoft.com/office/drawing/2010/main" val="0"/>
              </a:ext>
            </a:extLst>
          </a:blip>
          <a:srcRect l="14420" r="14420"/>
          <a:stretch>
            <a:fillRect/>
          </a:stretch>
        </p:blipFill>
        <p:spPr>
          <a:xfrm>
            <a:off x="7129" y="884024"/>
            <a:ext cx="3989832" cy="5957952"/>
          </a:xfrm>
          <a:prstGeom prst="rect">
            <a:avLst/>
          </a:prstGeom>
        </p:spPr>
      </p:pic>
    </p:spTree>
    <p:extLst>
      <p:ext uri="{BB962C8B-B14F-4D97-AF65-F5344CB8AC3E}">
        <p14:creationId xmlns:p14="http://schemas.microsoft.com/office/powerpoint/2010/main" val="12345548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7129" y="-45520"/>
            <a:ext cx="12192000"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479376" y="165965"/>
            <a:ext cx="9865095" cy="730655"/>
          </a:xfrm>
        </p:spPr>
        <p:txBody>
          <a:bodyPr>
            <a:normAutofit/>
          </a:bodyPr>
          <a:lstStyle/>
          <a:p>
            <a:pPr algn="l"/>
            <a:r>
              <a:rPr lang="en-GB" sz="4000" dirty="0" smtClean="0"/>
              <a:t>  Organization Structure and Work flow</a:t>
            </a:r>
            <a:endParaRPr lang="en-US" sz="4000"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4066244" y="927398"/>
            <a:ext cx="8132886" cy="5914578"/>
          </a:xfrm>
          <a:prstGeom prst="rect">
            <a:avLst/>
          </a:prstGeom>
          <a:noFill/>
        </p:spPr>
        <p:txBody>
          <a:bodyPr wrap="square" lIns="0" rIns="0" rtlCol="0">
            <a:normAutofit/>
          </a:bodyPr>
          <a:lstStyle/>
          <a:p>
            <a:pPr lvl="0"/>
            <a:endParaRPr lang="en-US" sz="2400" dirty="0"/>
          </a:p>
          <a:p>
            <a:pPr marL="628650" lvl="1" indent="-171450">
              <a:lnSpc>
                <a:spcPct val="150000"/>
              </a:lnSpc>
              <a:buFont typeface="Wingdings" panose="05000000000000000000" pitchFamily="2" charset="2"/>
              <a:buChar char="q"/>
            </a:pPr>
            <a:endParaRPr lang="en-GB" sz="1000" dirty="0"/>
          </a:p>
          <a:p>
            <a:pPr marL="171450" indent="-17145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85939" y="0"/>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05</a:t>
              </a:r>
              <a:endParaRPr lang="en-US" dirty="0">
                <a:solidFill>
                  <a:schemeClr val="accent1"/>
                </a:solidFill>
                <a:latin typeface="+mj-lt"/>
              </a:endParaRPr>
            </a:p>
          </p:txBody>
        </p:sp>
      </p:grpSp>
      <p:pic>
        <p:nvPicPr>
          <p:cNvPr id="9" name="Picture 8" descr="20..png"/>
          <p:cNvPicPr/>
          <p:nvPr/>
        </p:nvPicPr>
        <p:blipFill>
          <a:blip r:embed="rId3"/>
          <a:stretch>
            <a:fillRect/>
          </a:stretch>
        </p:blipFill>
        <p:spPr>
          <a:xfrm>
            <a:off x="4511824" y="1108106"/>
            <a:ext cx="7056784" cy="5733870"/>
          </a:xfrm>
          <a:prstGeom prst="rect">
            <a:avLst/>
          </a:prstGeom>
        </p:spPr>
      </p:pic>
      <p:pic>
        <p:nvPicPr>
          <p:cNvPr id="15" name="Picture Placeholder 14"/>
          <p:cNvPicPr>
            <a:picLocks noGrp="1"/>
          </p:cNvPicPr>
          <p:nvPr>
            <p:ph type="pic" sz="quarter" idx="17"/>
          </p:nvPr>
        </p:nvPicPr>
        <p:blipFill>
          <a:blip r:embed="rId4" cstate="print">
            <a:extLst>
              <a:ext uri="{28A0092B-C50C-407E-A947-70E740481C1C}">
                <a14:useLocalDpi xmlns:a14="http://schemas.microsoft.com/office/drawing/2010/main" val="0"/>
              </a:ext>
            </a:extLst>
          </a:blip>
          <a:srcRect l="14409" r="14409"/>
          <a:stretch>
            <a:fillRect/>
          </a:stretch>
        </p:blipFill>
        <p:spPr>
          <a:xfrm>
            <a:off x="-1" y="896620"/>
            <a:ext cx="4066243" cy="5967391"/>
          </a:xfrm>
          <a:prstGeom prst="rect">
            <a:avLst/>
          </a:prstGeom>
        </p:spPr>
      </p:pic>
    </p:spTree>
    <p:extLst>
      <p:ext uri="{BB962C8B-B14F-4D97-AF65-F5344CB8AC3E}">
        <p14:creationId xmlns:p14="http://schemas.microsoft.com/office/powerpoint/2010/main" val="22920200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nodePh="1">
                                  <p:stCondLst>
                                    <p:cond delay="500"/>
                                  </p:stCondLst>
                                  <p:endCondLst>
                                    <p:cond evt="begin" delay="0">
                                      <p:tn val="14"/>
                                    </p:cond>
                                  </p:end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30DCADDF-F62A-F3A6-E305-C4314AEE2536}"/>
              </a:ext>
            </a:extLst>
          </p:cNvPr>
          <p:cNvSpPr>
            <a:spLocks noGrp="1"/>
          </p:cNvSpPr>
          <p:nvPr>
            <p:ph type="pic" sz="quarter" idx="10"/>
          </p:nvPr>
        </p:nvSpPr>
        <p:spPr>
          <a:xfrm>
            <a:off x="0" y="0"/>
            <a:ext cx="12192000" cy="6858000"/>
          </a:xfrm>
          <a:blipFill dpi="0" rotWithShape="1">
            <a:blip r:embed="rId3"/>
            <a:srcRect/>
            <a:stretch>
              <a:fillRect/>
            </a:stretch>
          </a:blipFill>
        </p:spPr>
      </p:sp>
      <p:sp>
        <p:nvSpPr>
          <p:cNvPr id="13" name="Rectangle 12">
            <a:extLst>
              <a:ext uri="{FF2B5EF4-FFF2-40B4-BE49-F238E27FC236}">
                <a16:creationId xmlns="" xmlns:a16="http://schemas.microsoft.com/office/drawing/2014/main" id="{26B29BB0-8F5E-6F69-95FF-197CD82A409B}"/>
              </a:ext>
            </a:extLst>
          </p:cNvPr>
          <p:cNvSpPr/>
          <p:nvPr/>
        </p:nvSpPr>
        <p:spPr>
          <a:xfrm>
            <a:off x="0" y="0"/>
            <a:ext cx="12192000" cy="7077914"/>
          </a:xfrm>
          <a:prstGeom prst="rect">
            <a:avLst/>
          </a:prstGeom>
          <a:gradFill flip="none" rotWithShape="1">
            <a:gsLst>
              <a:gs pos="0">
                <a:schemeClr val="accent1">
                  <a:alpha val="75000"/>
                </a:schemeClr>
              </a:gs>
              <a:gs pos="50000">
                <a:schemeClr val="accent2">
                  <a:alpha val="75000"/>
                </a:schemeClr>
              </a:gs>
              <a:gs pos="100000">
                <a:schemeClr val="accent3">
                  <a:alpha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 xmlns:a16="http://schemas.microsoft.com/office/drawing/2014/main" id="{085CC070-7787-D119-7941-540E96AA82EF}"/>
              </a:ext>
            </a:extLst>
          </p:cNvPr>
          <p:cNvSpPr>
            <a:spLocks noGrp="1"/>
          </p:cNvSpPr>
          <p:nvPr>
            <p:ph type="body" sz="quarter" idx="11"/>
          </p:nvPr>
        </p:nvSpPr>
        <p:spPr/>
        <p:txBody>
          <a:bodyPr>
            <a:normAutofit fontScale="92500" lnSpcReduction="10000"/>
          </a:bodyPr>
          <a:lstStyle/>
          <a:p>
            <a:r>
              <a:rPr lang="en-GB" dirty="0" smtClean="0"/>
              <a:t>Internship Projects</a:t>
            </a:r>
            <a:endParaRPr lang="en-US" dirty="0"/>
          </a:p>
        </p:txBody>
      </p:sp>
      <p:sp>
        <p:nvSpPr>
          <p:cNvPr id="14" name="Graphic 11">
            <a:extLst>
              <a:ext uri="{FF2B5EF4-FFF2-40B4-BE49-F238E27FC236}">
                <a16:creationId xmlns="" xmlns:a16="http://schemas.microsoft.com/office/drawing/2014/main" id="{8CA94511-A5C6-209A-8933-C60A13DA0FBA}"/>
              </a:ext>
            </a:extLst>
          </p:cNvPr>
          <p:cNvSpPr/>
          <p:nvPr/>
        </p:nvSpPr>
        <p:spPr>
          <a:xfrm flipV="1">
            <a:off x="2711624" y="1410183"/>
            <a:ext cx="1079405" cy="642534"/>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 name="Text Placeholder 10">
            <a:extLst>
              <a:ext uri="{FF2B5EF4-FFF2-40B4-BE49-F238E27FC236}">
                <a16:creationId xmlns="" xmlns:a16="http://schemas.microsoft.com/office/drawing/2014/main" id="{450E5C11-5BDF-CCBB-90EA-C4AA48AF6DAC}"/>
              </a:ext>
            </a:extLst>
          </p:cNvPr>
          <p:cNvSpPr>
            <a:spLocks noGrp="1"/>
          </p:cNvSpPr>
          <p:nvPr>
            <p:ph type="body" sz="quarter" idx="12"/>
          </p:nvPr>
        </p:nvSpPr>
        <p:spPr>
          <a:xfrm>
            <a:off x="2207766" y="3646584"/>
            <a:ext cx="7200802" cy="431800"/>
          </a:xfrm>
        </p:spPr>
        <p:txBody>
          <a:bodyPr>
            <a:normAutofit lnSpcReduction="10000"/>
          </a:bodyPr>
          <a:lstStyle/>
          <a:p>
            <a:r>
              <a:rPr lang="en-GB" dirty="0" smtClean="0"/>
              <a:t>Design Of Enterprise Networking</a:t>
            </a:r>
            <a:endParaRPr lang="en-US" dirty="0"/>
          </a:p>
        </p:txBody>
      </p:sp>
      <p:cxnSp>
        <p:nvCxnSpPr>
          <p:cNvPr id="8" name="Straight Connector 7">
            <a:extLst>
              <a:ext uri="{FF2B5EF4-FFF2-40B4-BE49-F238E27FC236}">
                <a16:creationId xmlns="" xmlns:a16="http://schemas.microsoft.com/office/drawing/2014/main" id="{B3DD16F2-155D-EFCD-1097-BFB82343C0E8}"/>
              </a:ext>
            </a:extLst>
          </p:cNvPr>
          <p:cNvCxnSpPr>
            <a:cxnSpLocks/>
          </p:cNvCxnSpPr>
          <p:nvPr/>
        </p:nvCxnSpPr>
        <p:spPr>
          <a:xfrm>
            <a:off x="1919536" y="3556632"/>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450E5C11-5BDF-CCBB-90EA-C4AA48AF6DAC}"/>
              </a:ext>
            </a:extLst>
          </p:cNvPr>
          <p:cNvSpPr txBox="1">
            <a:spLocks/>
          </p:cNvSpPr>
          <p:nvPr/>
        </p:nvSpPr>
        <p:spPr>
          <a:xfrm>
            <a:off x="2232770" y="4552697"/>
            <a:ext cx="9767885" cy="431800"/>
          </a:xfrm>
          <a:prstGeom prst="rect">
            <a:avLst/>
          </a:prstGeom>
        </p:spPr>
        <p:txBody>
          <a:bodyPr vert="horz" lIns="0" tIns="45720" rIns="0" bIns="45720" rtlCol="0" anchor="t" anchorCtr="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400" kern="1200" spc="3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Microsoft Exchange Server Deployment</a:t>
            </a:r>
            <a:endParaRPr lang="en-US" dirty="0"/>
          </a:p>
        </p:txBody>
      </p:sp>
      <p:cxnSp>
        <p:nvCxnSpPr>
          <p:cNvPr id="11" name="Straight Connector 10">
            <a:extLst>
              <a:ext uri="{FF2B5EF4-FFF2-40B4-BE49-F238E27FC236}">
                <a16:creationId xmlns="" xmlns:a16="http://schemas.microsoft.com/office/drawing/2014/main" id="{B3DD16F2-155D-EFCD-1097-BFB82343C0E8}"/>
              </a:ext>
            </a:extLst>
          </p:cNvPr>
          <p:cNvCxnSpPr>
            <a:cxnSpLocks/>
          </p:cNvCxnSpPr>
          <p:nvPr/>
        </p:nvCxnSpPr>
        <p:spPr>
          <a:xfrm>
            <a:off x="1944541" y="4462745"/>
            <a:ext cx="0" cy="5217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32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par>
                                <p:cTn id="12" presetID="2" presetClass="entr" presetSubtype="8" decel="100000" fill="hold" grpId="0" nodeType="withEffect">
                                  <p:stCondLst>
                                    <p:cond delay="7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1000"/>
                                        <p:tgtEl>
                                          <p:spTgt spid="11"/>
                                        </p:tgtEl>
                                      </p:cBhvr>
                                    </p:animEffect>
                                  </p:childTnLst>
                                </p:cTn>
                              </p:par>
                              <p:par>
                                <p:cTn id="19" presetID="2" presetClass="entr" presetSubtype="8" decel="100000" fill="hold" grpId="0" nodeType="withEffect">
                                  <p:stCondLst>
                                    <p:cond delay="75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10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43422"/>
            <a:ext cx="12208402" cy="5914579"/>
          </a:xfrm>
          <a:prstGeom prst="rect">
            <a:avLst/>
          </a:prstGeom>
          <a:noFill/>
        </p:spPr>
        <p:txBody>
          <a:bodyPr wrap="square" lIns="0" rIns="0" rtlCol="0">
            <a:normAutofit/>
          </a:bodyPr>
          <a:lstStyle/>
          <a:p>
            <a:pPr lvl="1"/>
            <a:endParaRPr lang="en-US" sz="3600" dirty="0"/>
          </a:p>
          <a:p>
            <a:pPr marL="800100" lvl="1" indent="-342900">
              <a:lnSpc>
                <a:spcPct val="150000"/>
              </a:lnSpc>
              <a:buFont typeface="Wingdings" panose="05000000000000000000" pitchFamily="2" charset="2"/>
              <a:buChar char="q"/>
            </a:pPr>
            <a:r>
              <a:rPr lang="en-US" sz="2800" dirty="0" smtClean="0"/>
              <a:t> Is </a:t>
            </a:r>
            <a:r>
              <a:rPr lang="en-US" sz="2800" dirty="0"/>
              <a:t>a mail server and calendaring server developed by  Microsoft</a:t>
            </a:r>
            <a:r>
              <a:rPr lang="en-US" sz="2800" dirty="0" smtClean="0"/>
              <a:t>.</a:t>
            </a:r>
          </a:p>
          <a:p>
            <a:pPr lvl="1">
              <a:lnSpc>
                <a:spcPct val="150000"/>
              </a:lnSpc>
            </a:pPr>
            <a:endParaRPr lang="en-US" sz="2800" dirty="0"/>
          </a:p>
          <a:p>
            <a:pPr marL="800100" lvl="1" indent="-342900">
              <a:lnSpc>
                <a:spcPct val="150000"/>
              </a:lnSpc>
              <a:buFont typeface="Wingdings" panose="05000000000000000000" pitchFamily="2" charset="2"/>
              <a:buChar char="q"/>
            </a:pPr>
            <a:r>
              <a:rPr lang="en-US" sz="2800" dirty="0" smtClean="0"/>
              <a:t> </a:t>
            </a:r>
            <a:r>
              <a:rPr lang="en-US" sz="2400" dirty="0" smtClean="0"/>
              <a:t>Exchange </a:t>
            </a:r>
            <a:r>
              <a:rPr lang="en-US" sz="2400" dirty="0"/>
              <a:t>initially used the X.400 directory service but switched </a:t>
            </a:r>
            <a:r>
              <a:rPr lang="en-US" sz="2400" b="1" dirty="0"/>
              <a:t>to Active Directory </a:t>
            </a:r>
            <a:r>
              <a:rPr lang="en-US" sz="2400" dirty="0"/>
              <a:t>later</a:t>
            </a:r>
            <a:r>
              <a:rPr lang="en-US" sz="2400" dirty="0" smtClean="0"/>
              <a:t>.</a:t>
            </a:r>
          </a:p>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smtClean="0"/>
              <a:t>Active Directory is Directory Service that </a:t>
            </a:r>
            <a:r>
              <a:rPr lang="en-US" sz="2400" dirty="0"/>
              <a:t>serves as a centralized system for </a:t>
            </a:r>
            <a:r>
              <a:rPr lang="en-US" sz="2400" b="1" dirty="0"/>
              <a:t>authentication</a:t>
            </a:r>
            <a:r>
              <a:rPr lang="en-US" sz="2400" dirty="0"/>
              <a:t> and </a:t>
            </a:r>
            <a:r>
              <a:rPr lang="en-US" sz="2400" b="1" dirty="0"/>
              <a:t>authorization</a:t>
            </a:r>
            <a:r>
              <a:rPr lang="en-US" sz="2400" dirty="0"/>
              <a:t> to network resources.</a:t>
            </a:r>
            <a:endParaRPr lang="en-US" sz="2400" dirty="0" smtClean="0"/>
          </a:p>
          <a:p>
            <a:pPr lvl="1">
              <a:lnSpc>
                <a:spcPct val="150000"/>
              </a:lnSpc>
            </a:pPr>
            <a:endParaRPr lang="en-US" sz="2400" dirty="0" smtClean="0"/>
          </a:p>
          <a:p>
            <a:pPr marL="800100" lvl="1" indent="-342900">
              <a:lnSpc>
                <a:spcPct val="150000"/>
              </a:lnSpc>
              <a:buFont typeface="Wingdings" panose="05000000000000000000" pitchFamily="2" charset="2"/>
              <a:buChar char="q"/>
            </a:pPr>
            <a:r>
              <a:rPr lang="en-US" sz="2400" dirty="0"/>
              <a:t>The standard SMTP protocol is used to communicate to other Internet mail servers.</a:t>
            </a: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07</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391590890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a:bodyPr>
          <a:lstStyle/>
          <a:p>
            <a:pPr lvl="1"/>
            <a:endParaRPr lang="en-US" sz="3600" dirty="0"/>
          </a:p>
          <a:p>
            <a:pPr marL="800100" lvl="1" indent="-342900">
              <a:lnSpc>
                <a:spcPct val="150000"/>
              </a:lnSpc>
              <a:buFont typeface="Wingdings" panose="05000000000000000000" pitchFamily="2" charset="2"/>
              <a:buChar char="q"/>
            </a:pPr>
            <a:r>
              <a:rPr lang="en-US" sz="2800" dirty="0" smtClean="0"/>
              <a:t>  Exchange Server 2013 Installation</a:t>
            </a:r>
          </a:p>
          <a:p>
            <a:pPr lvl="1">
              <a:lnSpc>
                <a:spcPct val="150000"/>
              </a:lnSpc>
            </a:pPr>
            <a:endParaRPr lang="en-US" sz="2800" dirty="0" smtClean="0"/>
          </a:p>
          <a:p>
            <a:pPr marL="800100" lvl="1" indent="-342900">
              <a:lnSpc>
                <a:spcPct val="150000"/>
              </a:lnSpc>
              <a:buFont typeface="Wingdings" panose="05000000000000000000" pitchFamily="2" charset="2"/>
              <a:buChar char="q"/>
            </a:pPr>
            <a:r>
              <a:rPr lang="en-US" sz="2400" dirty="0" smtClean="0"/>
              <a:t>  Hardware Requirements</a:t>
            </a:r>
          </a:p>
          <a:p>
            <a:pPr lvl="1">
              <a:lnSpc>
                <a:spcPct val="150000"/>
              </a:lnSpc>
            </a:pPr>
            <a:endParaRPr lang="en-US" sz="2400" dirty="0"/>
          </a:p>
          <a:p>
            <a:pPr marL="1257300" lvl="2" indent="-342900">
              <a:lnSpc>
                <a:spcPct val="150000"/>
              </a:lnSpc>
              <a:buFont typeface="Wingdings" panose="05000000000000000000" pitchFamily="2" charset="2"/>
              <a:buChar char="Ø"/>
            </a:pPr>
            <a:r>
              <a:rPr lang="en-US" sz="2400" dirty="0"/>
              <a:t>  </a:t>
            </a:r>
            <a:r>
              <a:rPr lang="en-US" sz="2400" dirty="0" smtClean="0"/>
              <a:t>At least 30GB on server’s disk </a:t>
            </a:r>
          </a:p>
          <a:p>
            <a:pPr marL="1257300" lvl="2" indent="-342900">
              <a:lnSpc>
                <a:spcPct val="150000"/>
              </a:lnSpc>
              <a:buFont typeface="Wingdings" panose="05000000000000000000" pitchFamily="2" charset="2"/>
              <a:buChar char="Ø"/>
            </a:pPr>
            <a:r>
              <a:rPr lang="en-US" sz="2400" dirty="0" smtClean="0"/>
              <a:t> At least 8GB memory space (RAM)</a:t>
            </a:r>
          </a:p>
          <a:p>
            <a:pPr marL="1257300" lvl="2" indent="-342900">
              <a:lnSpc>
                <a:spcPct val="150000"/>
              </a:lnSpc>
              <a:buFont typeface="Wingdings" panose="05000000000000000000" pitchFamily="2" charset="2"/>
              <a:buChar char="Ø"/>
            </a:pPr>
            <a:r>
              <a:rPr lang="en-US" sz="2400" dirty="0" smtClean="0"/>
              <a:t>X64 architecture-based Computer.</a:t>
            </a:r>
          </a:p>
          <a:p>
            <a:pPr marL="1257300" lvl="2" indent="-342900">
              <a:lnSpc>
                <a:spcPct val="150000"/>
              </a:lnSpc>
              <a:buFont typeface="Wingdings" panose="05000000000000000000" pitchFamily="2" charset="2"/>
              <a:buChar char="Ø"/>
            </a:pPr>
            <a:endParaRPr lang="en-GB" sz="1000" dirty="0"/>
          </a:p>
          <a:p>
            <a:pPr lvl="1">
              <a:lnSpc>
                <a:spcPct val="150000"/>
              </a:lnSpc>
            </a:pPr>
            <a:endParaRPr lang="en-US" sz="2400" dirty="0"/>
          </a:p>
          <a:p>
            <a:pPr marL="800100" lvl="1" indent="-342900">
              <a:lnSpc>
                <a:spcPct val="150000"/>
              </a:lnSpc>
              <a:buFont typeface="Wingdings" panose="05000000000000000000" pitchFamily="2" charset="2"/>
              <a:buChar char="q"/>
            </a:pP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08</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15771171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0249273-9757-88CD-A3EF-9D96405B9CAA}"/>
              </a:ext>
            </a:extLst>
          </p:cNvPr>
          <p:cNvSpPr/>
          <p:nvPr/>
        </p:nvSpPr>
        <p:spPr>
          <a:xfrm>
            <a:off x="1199456" y="-23000"/>
            <a:ext cx="10992544" cy="943422"/>
          </a:xfrm>
          <a:prstGeom prst="rect">
            <a:avLst/>
          </a:prstGeom>
          <a:gradFill>
            <a:gsLst>
              <a:gs pos="50000">
                <a:schemeClr val="accent2"/>
              </a:gs>
              <a:gs pos="100000">
                <a:schemeClr val="tx1">
                  <a:lumMod val="65000"/>
                  <a:lumOff val="35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E920B950-01B3-C0B7-3610-15EC0F5061A0}"/>
              </a:ext>
            </a:extLst>
          </p:cNvPr>
          <p:cNvSpPr>
            <a:spLocks noGrp="1"/>
          </p:cNvSpPr>
          <p:nvPr>
            <p:ph type="body" sz="quarter" idx="15"/>
          </p:nvPr>
        </p:nvSpPr>
        <p:spPr>
          <a:xfrm>
            <a:off x="-30659" y="-68710"/>
            <a:ext cx="12108460" cy="777455"/>
          </a:xfrm>
        </p:spPr>
        <p:txBody>
          <a:bodyPr/>
          <a:lstStyle/>
          <a:p>
            <a:r>
              <a:rPr lang="en-US" dirty="0" smtClean="0"/>
              <a:t>…Exchange Server Deployment</a:t>
            </a:r>
            <a:endParaRPr lang="en-US" dirty="0"/>
          </a:p>
        </p:txBody>
      </p:sp>
      <p:sp>
        <p:nvSpPr>
          <p:cNvPr id="7" name="TextBox 6">
            <a:extLst>
              <a:ext uri="{FF2B5EF4-FFF2-40B4-BE49-F238E27FC236}">
                <a16:creationId xmlns="" xmlns:a16="http://schemas.microsoft.com/office/drawing/2014/main" id="{A49AAC12-73F7-D1B1-32A8-9DED3F2C53AC}"/>
              </a:ext>
            </a:extLst>
          </p:cNvPr>
          <p:cNvSpPr txBox="1"/>
          <p:nvPr/>
        </p:nvSpPr>
        <p:spPr>
          <a:xfrm>
            <a:off x="-16402" y="972918"/>
            <a:ext cx="12208402" cy="5914579"/>
          </a:xfrm>
          <a:prstGeom prst="rect">
            <a:avLst/>
          </a:prstGeom>
          <a:noFill/>
        </p:spPr>
        <p:txBody>
          <a:bodyPr wrap="square" lIns="0" rIns="0" rtlCol="0">
            <a:normAutofit fontScale="92500" lnSpcReduction="10000"/>
          </a:bodyPr>
          <a:lstStyle/>
          <a:p>
            <a:pPr lvl="1">
              <a:lnSpc>
                <a:spcPct val="150000"/>
              </a:lnSpc>
            </a:pPr>
            <a:endParaRPr lang="en-US" sz="2800" dirty="0" smtClean="0"/>
          </a:p>
          <a:p>
            <a:pPr marL="800100" lvl="1" indent="-342900">
              <a:lnSpc>
                <a:spcPct val="150000"/>
              </a:lnSpc>
              <a:buFont typeface="Wingdings" panose="05000000000000000000" pitchFamily="2" charset="2"/>
              <a:buChar char="q"/>
            </a:pPr>
            <a:r>
              <a:rPr lang="en-US" sz="2400" dirty="0" smtClean="0"/>
              <a:t>  Software Requirements</a:t>
            </a:r>
          </a:p>
          <a:p>
            <a:pPr lvl="1">
              <a:lnSpc>
                <a:spcPct val="150000"/>
              </a:lnSpc>
            </a:pPr>
            <a:endParaRPr lang="en-US" sz="2400" dirty="0"/>
          </a:p>
          <a:p>
            <a:pPr marL="1257300" lvl="2" indent="-342900">
              <a:lnSpc>
                <a:spcPct val="150000"/>
              </a:lnSpc>
              <a:buFont typeface="Wingdings" panose="05000000000000000000" pitchFamily="2" charset="2"/>
              <a:buChar char="Ø"/>
            </a:pPr>
            <a:r>
              <a:rPr lang="en-US" sz="2400" dirty="0"/>
              <a:t> </a:t>
            </a:r>
            <a:r>
              <a:rPr lang="en-US" sz="2400" dirty="0" smtClean="0"/>
              <a:t>	Active </a:t>
            </a:r>
            <a:r>
              <a:rPr lang="en-US" sz="2400" dirty="0"/>
              <a:t>Directory Preparation</a:t>
            </a:r>
          </a:p>
          <a:p>
            <a:pPr marL="2171700" lvl="4" indent="-342900">
              <a:lnSpc>
                <a:spcPct val="150000"/>
              </a:lnSpc>
              <a:buFont typeface="Courier New" panose="02070309020205020404" pitchFamily="49" charset="0"/>
              <a:buChar char="o"/>
            </a:pPr>
            <a:r>
              <a:rPr lang="en-US" sz="2400" dirty="0"/>
              <a:t>Window Server 2012 operating system</a:t>
            </a:r>
            <a:r>
              <a:rPr lang="en-US" sz="2400" dirty="0" smtClean="0"/>
              <a:t>.</a:t>
            </a:r>
          </a:p>
          <a:p>
            <a:pPr marL="2171700" lvl="4" indent="-342900">
              <a:lnSpc>
                <a:spcPct val="150000"/>
              </a:lnSpc>
              <a:buFont typeface="Courier New" panose="02070309020205020404" pitchFamily="49" charset="0"/>
              <a:buChar char="o"/>
            </a:pPr>
            <a:r>
              <a:rPr lang="en-US" sz="2400" dirty="0"/>
              <a:t>Microsoft Office 2010 Filter Pack SP1 64 bit</a:t>
            </a:r>
            <a:r>
              <a:rPr lang="en-US" sz="2400" dirty="0" smtClean="0"/>
              <a:t>.</a:t>
            </a:r>
          </a:p>
          <a:p>
            <a:pPr marL="2171700" lvl="4" indent="-342900">
              <a:lnSpc>
                <a:spcPct val="150000"/>
              </a:lnSpc>
              <a:buFont typeface="Courier New" panose="02070309020205020404" pitchFamily="49" charset="0"/>
              <a:buChar char="o"/>
            </a:pPr>
            <a:r>
              <a:rPr lang="en-US" sz="2400" dirty="0"/>
              <a:t>Microsoft Office 2010 Filter Pack 64 bit software</a:t>
            </a:r>
            <a:r>
              <a:rPr lang="en-US" sz="2400" dirty="0" smtClean="0"/>
              <a:t>.</a:t>
            </a:r>
          </a:p>
          <a:p>
            <a:pPr marL="2171700" lvl="4" indent="-342900">
              <a:lnSpc>
                <a:spcPct val="150000"/>
              </a:lnSpc>
              <a:buFont typeface="Courier New" panose="02070309020205020404" pitchFamily="49" charset="0"/>
              <a:buChar char="o"/>
            </a:pPr>
            <a:r>
              <a:rPr lang="en-US" sz="2400" dirty="0"/>
              <a:t>Install the Microsoft Unified Communications</a:t>
            </a:r>
          </a:p>
          <a:p>
            <a:pPr marL="2171700" lvl="4" indent="-342900">
              <a:lnSpc>
                <a:spcPct val="150000"/>
              </a:lnSpc>
              <a:buFont typeface="Courier New" panose="02070309020205020404" pitchFamily="49" charset="0"/>
              <a:buChar char="o"/>
            </a:pPr>
            <a:endParaRPr lang="en-US" sz="2400" dirty="0"/>
          </a:p>
          <a:p>
            <a:pPr lvl="4">
              <a:lnSpc>
                <a:spcPct val="150000"/>
              </a:lnSpc>
            </a:pPr>
            <a:endParaRPr lang="en-US" sz="2400" dirty="0"/>
          </a:p>
          <a:p>
            <a:pPr lvl="2">
              <a:lnSpc>
                <a:spcPct val="150000"/>
              </a:lnSpc>
            </a:pPr>
            <a:endParaRPr lang="en-GB" sz="1000" dirty="0"/>
          </a:p>
          <a:p>
            <a:pPr lvl="1">
              <a:lnSpc>
                <a:spcPct val="150000"/>
              </a:lnSpc>
            </a:pPr>
            <a:r>
              <a:rPr lang="en-US" sz="2400" dirty="0" smtClean="0"/>
              <a:t>        </a:t>
            </a:r>
            <a:endParaRPr lang="en-US" sz="2400" dirty="0"/>
          </a:p>
          <a:p>
            <a:pPr marL="800100" lvl="1" indent="-342900">
              <a:lnSpc>
                <a:spcPct val="150000"/>
              </a:lnSpc>
              <a:buFont typeface="Wingdings" panose="05000000000000000000" pitchFamily="2" charset="2"/>
              <a:buChar char="Ø"/>
            </a:pPr>
            <a:r>
              <a:rPr lang="en-US" sz="1600" dirty="0" smtClean="0">
                <a:solidFill>
                  <a:schemeClr val="bg1"/>
                </a:solidFill>
              </a:rPr>
              <a:t>    </a:t>
            </a:r>
            <a:endParaRPr lang="en-US" sz="1600" dirty="0" smtClean="0">
              <a:solidFill>
                <a:schemeClr val="bg1"/>
              </a:solidFill>
            </a:endParaRPr>
          </a:p>
        </p:txBody>
      </p:sp>
      <p:grpSp>
        <p:nvGrpSpPr>
          <p:cNvPr id="11" name="Group 10">
            <a:extLst>
              <a:ext uri="{FF2B5EF4-FFF2-40B4-BE49-F238E27FC236}">
                <a16:creationId xmlns="" xmlns:a16="http://schemas.microsoft.com/office/drawing/2014/main" id="{77B05BD2-CFB0-9FC7-11F9-175938B6DFCB}"/>
              </a:ext>
            </a:extLst>
          </p:cNvPr>
          <p:cNvGrpSpPr/>
          <p:nvPr/>
        </p:nvGrpSpPr>
        <p:grpSpPr>
          <a:xfrm>
            <a:off x="11064553" y="-22763"/>
            <a:ext cx="1113190" cy="988948"/>
            <a:chOff x="1574371" y="3176972"/>
            <a:chExt cx="1512168" cy="1512168"/>
          </a:xfrm>
        </p:grpSpPr>
        <p:sp>
          <p:nvSpPr>
            <p:cNvPr id="12" name="Diamond 11">
              <a:extLst>
                <a:ext uri="{FF2B5EF4-FFF2-40B4-BE49-F238E27FC236}">
                  <a16:creationId xmlns="" xmlns:a16="http://schemas.microsoft.com/office/drawing/2014/main" id="{AD2DE156-9963-217A-17A0-81849AC374AD}"/>
                </a:ext>
              </a:extLst>
            </p:cNvPr>
            <p:cNvSpPr/>
            <p:nvPr/>
          </p:nvSpPr>
          <p:spPr>
            <a:xfrm>
              <a:off x="1574371" y="3176972"/>
              <a:ext cx="1512168" cy="1512168"/>
            </a:xfrm>
            <a:prstGeom prst="diamond">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6A8ACFC9-3F26-E023-1105-965F4382C50E}"/>
                </a:ext>
              </a:extLst>
            </p:cNvPr>
            <p:cNvSpPr/>
            <p:nvPr/>
          </p:nvSpPr>
          <p:spPr>
            <a:xfrm>
              <a:off x="1668485" y="3271086"/>
              <a:ext cx="1323940" cy="1323940"/>
            </a:xfrm>
            <a:prstGeom prst="diamond">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solidFill>
                  <a:latin typeface="+mj-lt"/>
                </a:rPr>
                <a:t>09</a:t>
              </a:r>
              <a:endParaRPr lang="en-US" dirty="0">
                <a:solidFill>
                  <a:schemeClr val="accent1"/>
                </a:solidFill>
                <a:latin typeface="+mj-lt"/>
              </a:endParaRPr>
            </a:p>
          </p:txBody>
        </p:sp>
      </p:grpSp>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12" y="0"/>
            <a:ext cx="1591924" cy="971663"/>
          </a:xfrm>
          <a:prstGeom prst="rect">
            <a:avLst/>
          </a:prstGeom>
          <a:solidFill>
            <a:schemeClr val="bg1">
              <a:lumMod val="85000"/>
            </a:schemeClr>
          </a:solidFill>
        </p:spPr>
      </p:pic>
    </p:spTree>
    <p:extLst>
      <p:ext uri="{BB962C8B-B14F-4D97-AF65-F5344CB8AC3E}">
        <p14:creationId xmlns:p14="http://schemas.microsoft.com/office/powerpoint/2010/main" val="38977226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750" fill="hold"/>
                                        <p:tgtEl>
                                          <p:spTgt spid="11"/>
                                        </p:tgtEl>
                                        <p:attrNameLst>
                                          <p:attrName>ppt_w</p:attrName>
                                        </p:attrNameLst>
                                      </p:cBhvr>
                                      <p:tavLst>
                                        <p:tav tm="0">
                                          <p:val>
                                            <p:fltVal val="0"/>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animEffect transition="in" filter="fade">
                                      <p:cBhvr>
                                        <p:cTn id="2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theme/theme1.xml><?xml version="1.0" encoding="utf-8"?>
<a:theme xmlns:a="http://schemas.openxmlformats.org/drawingml/2006/main" name="Office Theme">
  <a:themeElements>
    <a:clrScheme name="Prezfull F#2">
      <a:dk1>
        <a:sysClr val="windowText" lastClr="000000"/>
      </a:dk1>
      <a:lt1>
        <a:sysClr val="window" lastClr="FFFFFF"/>
      </a:lt1>
      <a:dk2>
        <a:srgbClr val="44546A"/>
      </a:dk2>
      <a:lt2>
        <a:srgbClr val="E7E6E6"/>
      </a:lt2>
      <a:accent1>
        <a:srgbClr val="009DF8"/>
      </a:accent1>
      <a:accent2>
        <a:srgbClr val="3675F2"/>
      </a:accent2>
      <a:accent3>
        <a:srgbClr val="1A4AD0"/>
      </a:accent3>
      <a:accent4>
        <a:srgbClr val="082292"/>
      </a:accent4>
      <a:accent5>
        <a:srgbClr val="8E8E8E"/>
      </a:accent5>
      <a:accent6>
        <a:srgbClr val="343434"/>
      </a:accent6>
      <a:hlink>
        <a:srgbClr val="0563C1"/>
      </a:hlink>
      <a:folHlink>
        <a:srgbClr val="954F72"/>
      </a:folHlink>
    </a:clrScheme>
    <a:fontScheme name="Prezfull F#2">
      <a:majorFont>
        <a:latin typeface="Mulish ExtraBold"/>
        <a:ea typeface=""/>
        <a:cs typeface=""/>
      </a:majorFont>
      <a:minorFont>
        <a:latin typeface="Mulish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rmAutofit/>
      </a:bodyPr>
      <a:lstStyle>
        <a:defPPr algn="l">
          <a:lnSpc>
            <a:spcPct val="150000"/>
          </a:lnSpc>
          <a:defRPr sz="1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2724</TotalTime>
  <Words>1284</Words>
  <Application>Microsoft Office PowerPoint</Application>
  <PresentationFormat>Widescreen</PresentationFormat>
  <Paragraphs>403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Mulish ExtraBold</vt:lpstr>
      <vt:lpstr>Courier New</vt:lpstr>
      <vt:lpstr>Calibri</vt:lpstr>
      <vt:lpstr>Mulish Light</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Abdi Geremu</cp:lastModifiedBy>
  <cp:revision>171</cp:revision>
  <dcterms:created xsi:type="dcterms:W3CDTF">2022-11-15T17:28:52Z</dcterms:created>
  <dcterms:modified xsi:type="dcterms:W3CDTF">2024-02-09T05:39:39Z</dcterms:modified>
</cp:coreProperties>
</file>